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0" r:id="rId3"/>
    <p:sldId id="268" r:id="rId4"/>
    <p:sldId id="269" r:id="rId5"/>
    <p:sldId id="270" r:id="rId6"/>
    <p:sldId id="271" r:id="rId7"/>
    <p:sldId id="275" r:id="rId8"/>
    <p:sldId id="281" r:id="rId9"/>
    <p:sldId id="287" r:id="rId10"/>
    <p:sldId id="284" r:id="rId11"/>
    <p:sldId id="283" r:id="rId12"/>
    <p:sldId id="285" r:id="rId13"/>
    <p:sldId id="286" r:id="rId14"/>
    <p:sldId id="288" r:id="rId15"/>
    <p:sldId id="290" r:id="rId16"/>
    <p:sldId id="277" r:id="rId17"/>
    <p:sldId id="267"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p:cViewPr varScale="1">
        <p:scale>
          <a:sx n="80" d="100"/>
          <a:sy n="80" d="100"/>
        </p:scale>
        <p:origin x="10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891A9-ED76-43C1-AF92-CF84E17DF057}"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66DA3AAC-81D8-405B-9937-669B5CEAD9A8}">
      <dgm:prSet/>
      <dgm:spPr/>
      <dgm:t>
        <a:bodyPr/>
        <a:lstStyle/>
        <a:p>
          <a:r>
            <a:rPr lang="en-US" b="1"/>
            <a:t>Crafting the “Killer” Pitch</a:t>
          </a:r>
          <a:endParaRPr lang="en-US"/>
        </a:p>
      </dgm:t>
    </dgm:pt>
    <dgm:pt modelId="{3E0A7436-2A25-4C38-8F14-6B2712D2ECB9}" type="parTrans" cxnId="{92AF1E69-09C5-4379-A106-88D86F56630B}">
      <dgm:prSet/>
      <dgm:spPr/>
      <dgm:t>
        <a:bodyPr/>
        <a:lstStyle/>
        <a:p>
          <a:endParaRPr lang="en-US"/>
        </a:p>
      </dgm:t>
    </dgm:pt>
    <dgm:pt modelId="{932EF300-1E8A-4318-8708-309671E63F11}" type="sibTrans" cxnId="{92AF1E69-09C5-4379-A106-88D86F56630B}">
      <dgm:prSet/>
      <dgm:spPr/>
      <dgm:t>
        <a:bodyPr/>
        <a:lstStyle/>
        <a:p>
          <a:endParaRPr lang="en-US"/>
        </a:p>
      </dgm:t>
    </dgm:pt>
    <dgm:pt modelId="{6EE8CE3E-5A73-415D-95ED-457B21C4E71C}">
      <dgm:prSet/>
      <dgm:spPr/>
      <dgm:t>
        <a:bodyPr/>
        <a:lstStyle/>
        <a:p>
          <a:r>
            <a:rPr lang="en-US" b="1"/>
            <a:t>A.  Setting the Dramatic yet Relatable Scene</a:t>
          </a:r>
          <a:endParaRPr lang="en-US"/>
        </a:p>
      </dgm:t>
    </dgm:pt>
    <dgm:pt modelId="{4FACA8A2-6FBD-4574-B235-FFB6B821EB41}" type="parTrans" cxnId="{49189C6D-6A8F-495E-9192-36439E7160DE}">
      <dgm:prSet/>
      <dgm:spPr/>
      <dgm:t>
        <a:bodyPr/>
        <a:lstStyle/>
        <a:p>
          <a:endParaRPr lang="en-US"/>
        </a:p>
      </dgm:t>
    </dgm:pt>
    <dgm:pt modelId="{B8FBBA72-E7E4-4368-9FFF-AA904A2FC787}" type="sibTrans" cxnId="{49189C6D-6A8F-495E-9192-36439E7160DE}">
      <dgm:prSet/>
      <dgm:spPr/>
      <dgm:t>
        <a:bodyPr/>
        <a:lstStyle/>
        <a:p>
          <a:endParaRPr lang="en-US"/>
        </a:p>
      </dgm:t>
    </dgm:pt>
    <dgm:pt modelId="{408EAB0B-CA57-445D-A0FF-20EE4D898A92}">
      <dgm:prSet/>
      <dgm:spPr/>
      <dgm:t>
        <a:bodyPr/>
        <a:lstStyle/>
        <a:p>
          <a:r>
            <a:rPr lang="en-US" b="1"/>
            <a:t>B.  The End is the Real Beginning</a:t>
          </a:r>
          <a:endParaRPr lang="en-US"/>
        </a:p>
      </dgm:t>
    </dgm:pt>
    <dgm:pt modelId="{7C000129-7EBF-4E39-99E0-ABA268BC4A36}" type="parTrans" cxnId="{3F0E4B89-A790-4E76-951C-1C0EC54C1661}">
      <dgm:prSet/>
      <dgm:spPr/>
      <dgm:t>
        <a:bodyPr/>
        <a:lstStyle/>
        <a:p>
          <a:endParaRPr lang="en-US"/>
        </a:p>
      </dgm:t>
    </dgm:pt>
    <dgm:pt modelId="{85EB9201-A797-416C-9B3E-B12D4F4E23A1}" type="sibTrans" cxnId="{3F0E4B89-A790-4E76-951C-1C0EC54C1661}">
      <dgm:prSet/>
      <dgm:spPr/>
      <dgm:t>
        <a:bodyPr/>
        <a:lstStyle/>
        <a:p>
          <a:endParaRPr lang="en-US"/>
        </a:p>
      </dgm:t>
    </dgm:pt>
    <dgm:pt modelId="{6E0D53C1-2D56-43CC-8084-A55DB8DD305A}" type="pres">
      <dgm:prSet presAssocID="{ADE891A9-ED76-43C1-AF92-CF84E17DF057}" presName="root" presStyleCnt="0">
        <dgm:presLayoutVars>
          <dgm:dir/>
          <dgm:resizeHandles val="exact"/>
        </dgm:presLayoutVars>
      </dgm:prSet>
      <dgm:spPr/>
    </dgm:pt>
    <dgm:pt modelId="{222ADA47-D9B2-4995-9C0D-69E8C1A21C81}" type="pres">
      <dgm:prSet presAssocID="{66DA3AAC-81D8-405B-9937-669B5CEAD9A8}" presName="compNode" presStyleCnt="0"/>
      <dgm:spPr/>
    </dgm:pt>
    <dgm:pt modelId="{258794FB-8C61-4090-993E-1D9A1E855D3E}" type="pres">
      <dgm:prSet presAssocID="{66DA3AAC-81D8-405B-9937-669B5CEAD9A8}" presName="bgRect" presStyleLbl="bgShp" presStyleIdx="0" presStyleCnt="3"/>
      <dgm:spPr/>
    </dgm:pt>
    <dgm:pt modelId="{B790D2CE-7C7C-4189-8530-3199523825B7}" type="pres">
      <dgm:prSet presAssocID="{66DA3AAC-81D8-405B-9937-669B5CEAD9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2F7FC922-C5E6-4C09-938A-A067ABA1DAE4}" type="pres">
      <dgm:prSet presAssocID="{66DA3AAC-81D8-405B-9937-669B5CEAD9A8}" presName="spaceRect" presStyleCnt="0"/>
      <dgm:spPr/>
    </dgm:pt>
    <dgm:pt modelId="{789BF86A-72B4-4EAF-A0D2-81D8E04D6E2C}" type="pres">
      <dgm:prSet presAssocID="{66DA3AAC-81D8-405B-9937-669B5CEAD9A8}" presName="parTx" presStyleLbl="revTx" presStyleIdx="0" presStyleCnt="3">
        <dgm:presLayoutVars>
          <dgm:chMax val="0"/>
          <dgm:chPref val="0"/>
        </dgm:presLayoutVars>
      </dgm:prSet>
      <dgm:spPr/>
    </dgm:pt>
    <dgm:pt modelId="{BDEDEB43-9512-44D9-BEDD-44F87307E7C7}" type="pres">
      <dgm:prSet presAssocID="{932EF300-1E8A-4318-8708-309671E63F11}" presName="sibTrans" presStyleCnt="0"/>
      <dgm:spPr/>
    </dgm:pt>
    <dgm:pt modelId="{66D87D63-1E47-4EFA-8617-7A8BCB63D3F2}" type="pres">
      <dgm:prSet presAssocID="{6EE8CE3E-5A73-415D-95ED-457B21C4E71C}" presName="compNode" presStyleCnt="0"/>
      <dgm:spPr/>
    </dgm:pt>
    <dgm:pt modelId="{523FF12A-4971-47BF-9C86-0C1FE9E8CEC8}" type="pres">
      <dgm:prSet presAssocID="{6EE8CE3E-5A73-415D-95ED-457B21C4E71C}" presName="bgRect" presStyleLbl="bgShp" presStyleIdx="1" presStyleCnt="3"/>
      <dgm:spPr/>
    </dgm:pt>
    <dgm:pt modelId="{507FE121-5A32-4E1A-8DBF-F889C4984F46}" type="pres">
      <dgm:prSet presAssocID="{6EE8CE3E-5A73-415D-95ED-457B21C4E7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307513E-94CD-4B49-8D54-7FC2F53FCDC4}" type="pres">
      <dgm:prSet presAssocID="{6EE8CE3E-5A73-415D-95ED-457B21C4E71C}" presName="spaceRect" presStyleCnt="0"/>
      <dgm:spPr/>
    </dgm:pt>
    <dgm:pt modelId="{2A2DBB6D-2382-404B-9B5B-85E57441775C}" type="pres">
      <dgm:prSet presAssocID="{6EE8CE3E-5A73-415D-95ED-457B21C4E71C}" presName="parTx" presStyleLbl="revTx" presStyleIdx="1" presStyleCnt="3">
        <dgm:presLayoutVars>
          <dgm:chMax val="0"/>
          <dgm:chPref val="0"/>
        </dgm:presLayoutVars>
      </dgm:prSet>
      <dgm:spPr/>
    </dgm:pt>
    <dgm:pt modelId="{A9EBC992-9FBD-4A66-9716-D7525C440CAE}" type="pres">
      <dgm:prSet presAssocID="{B8FBBA72-E7E4-4368-9FFF-AA904A2FC787}" presName="sibTrans" presStyleCnt="0"/>
      <dgm:spPr/>
    </dgm:pt>
    <dgm:pt modelId="{B46576FD-637B-419B-8326-EF125E0F028D}" type="pres">
      <dgm:prSet presAssocID="{408EAB0B-CA57-445D-A0FF-20EE4D898A92}" presName="compNode" presStyleCnt="0"/>
      <dgm:spPr/>
    </dgm:pt>
    <dgm:pt modelId="{EA319D85-BCC5-4CA8-8A2A-DA9033690EAF}" type="pres">
      <dgm:prSet presAssocID="{408EAB0B-CA57-445D-A0FF-20EE4D898A92}" presName="bgRect" presStyleLbl="bgShp" presStyleIdx="2" presStyleCnt="3"/>
      <dgm:spPr/>
    </dgm:pt>
    <dgm:pt modelId="{0E2D15A9-787F-4CB6-838A-8276143AAF77}" type="pres">
      <dgm:prSet presAssocID="{408EAB0B-CA57-445D-A0FF-20EE4D898A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3B49123-126B-4786-91FC-13F410D16094}" type="pres">
      <dgm:prSet presAssocID="{408EAB0B-CA57-445D-A0FF-20EE4D898A92}" presName="spaceRect" presStyleCnt="0"/>
      <dgm:spPr/>
    </dgm:pt>
    <dgm:pt modelId="{E44E1353-C9DE-4DB2-8F4B-E8102D510CBB}" type="pres">
      <dgm:prSet presAssocID="{408EAB0B-CA57-445D-A0FF-20EE4D898A92}" presName="parTx" presStyleLbl="revTx" presStyleIdx="2" presStyleCnt="3">
        <dgm:presLayoutVars>
          <dgm:chMax val="0"/>
          <dgm:chPref val="0"/>
        </dgm:presLayoutVars>
      </dgm:prSet>
      <dgm:spPr/>
    </dgm:pt>
  </dgm:ptLst>
  <dgm:cxnLst>
    <dgm:cxn modelId="{92485461-37D8-4D55-8F2D-6D1BC25DDB67}" type="presOf" srcId="{6EE8CE3E-5A73-415D-95ED-457B21C4E71C}" destId="{2A2DBB6D-2382-404B-9B5B-85E57441775C}" srcOrd="0" destOrd="0" presId="urn:microsoft.com/office/officeart/2018/2/layout/IconVerticalSolidList"/>
    <dgm:cxn modelId="{92AF1E69-09C5-4379-A106-88D86F56630B}" srcId="{ADE891A9-ED76-43C1-AF92-CF84E17DF057}" destId="{66DA3AAC-81D8-405B-9937-669B5CEAD9A8}" srcOrd="0" destOrd="0" parTransId="{3E0A7436-2A25-4C38-8F14-6B2712D2ECB9}" sibTransId="{932EF300-1E8A-4318-8708-309671E63F11}"/>
    <dgm:cxn modelId="{49189C6D-6A8F-495E-9192-36439E7160DE}" srcId="{ADE891A9-ED76-43C1-AF92-CF84E17DF057}" destId="{6EE8CE3E-5A73-415D-95ED-457B21C4E71C}" srcOrd="1" destOrd="0" parTransId="{4FACA8A2-6FBD-4574-B235-FFB6B821EB41}" sibTransId="{B8FBBA72-E7E4-4368-9FFF-AA904A2FC787}"/>
    <dgm:cxn modelId="{2D0B9959-73E8-4A84-A203-C3664473A7B1}" type="presOf" srcId="{66DA3AAC-81D8-405B-9937-669B5CEAD9A8}" destId="{789BF86A-72B4-4EAF-A0D2-81D8E04D6E2C}" srcOrd="0" destOrd="0" presId="urn:microsoft.com/office/officeart/2018/2/layout/IconVerticalSolidList"/>
    <dgm:cxn modelId="{3F0E4B89-A790-4E76-951C-1C0EC54C1661}" srcId="{ADE891A9-ED76-43C1-AF92-CF84E17DF057}" destId="{408EAB0B-CA57-445D-A0FF-20EE4D898A92}" srcOrd="2" destOrd="0" parTransId="{7C000129-7EBF-4E39-99E0-ABA268BC4A36}" sibTransId="{85EB9201-A797-416C-9B3E-B12D4F4E23A1}"/>
    <dgm:cxn modelId="{742085AB-0B6F-49F4-8C21-22566EFFA922}" type="presOf" srcId="{408EAB0B-CA57-445D-A0FF-20EE4D898A92}" destId="{E44E1353-C9DE-4DB2-8F4B-E8102D510CBB}" srcOrd="0" destOrd="0" presId="urn:microsoft.com/office/officeart/2018/2/layout/IconVerticalSolidList"/>
    <dgm:cxn modelId="{F1AF14AF-77FB-47DC-8CBE-15D1479132FF}" type="presOf" srcId="{ADE891A9-ED76-43C1-AF92-CF84E17DF057}" destId="{6E0D53C1-2D56-43CC-8084-A55DB8DD305A}" srcOrd="0" destOrd="0" presId="urn:microsoft.com/office/officeart/2018/2/layout/IconVerticalSolidList"/>
    <dgm:cxn modelId="{64CFCADC-804D-4CD6-9DA4-DB05AF0491ED}" type="presParOf" srcId="{6E0D53C1-2D56-43CC-8084-A55DB8DD305A}" destId="{222ADA47-D9B2-4995-9C0D-69E8C1A21C81}" srcOrd="0" destOrd="0" presId="urn:microsoft.com/office/officeart/2018/2/layout/IconVerticalSolidList"/>
    <dgm:cxn modelId="{B7748F01-B310-40ED-A4B7-1BC2F2BF3F91}" type="presParOf" srcId="{222ADA47-D9B2-4995-9C0D-69E8C1A21C81}" destId="{258794FB-8C61-4090-993E-1D9A1E855D3E}" srcOrd="0" destOrd="0" presId="urn:microsoft.com/office/officeart/2018/2/layout/IconVerticalSolidList"/>
    <dgm:cxn modelId="{0499901E-70D9-49CD-8A7C-66828260973E}" type="presParOf" srcId="{222ADA47-D9B2-4995-9C0D-69E8C1A21C81}" destId="{B790D2CE-7C7C-4189-8530-3199523825B7}" srcOrd="1" destOrd="0" presId="urn:microsoft.com/office/officeart/2018/2/layout/IconVerticalSolidList"/>
    <dgm:cxn modelId="{0C080725-BA24-46EF-A6CC-CAA9C44A9860}" type="presParOf" srcId="{222ADA47-D9B2-4995-9C0D-69E8C1A21C81}" destId="{2F7FC922-C5E6-4C09-938A-A067ABA1DAE4}" srcOrd="2" destOrd="0" presId="urn:microsoft.com/office/officeart/2018/2/layout/IconVerticalSolidList"/>
    <dgm:cxn modelId="{3479B998-0CD7-4003-97EF-B2D5E54F2FB8}" type="presParOf" srcId="{222ADA47-D9B2-4995-9C0D-69E8C1A21C81}" destId="{789BF86A-72B4-4EAF-A0D2-81D8E04D6E2C}" srcOrd="3" destOrd="0" presId="urn:microsoft.com/office/officeart/2018/2/layout/IconVerticalSolidList"/>
    <dgm:cxn modelId="{F45FABE8-4779-4E73-942A-1424E9349BFE}" type="presParOf" srcId="{6E0D53C1-2D56-43CC-8084-A55DB8DD305A}" destId="{BDEDEB43-9512-44D9-BEDD-44F87307E7C7}" srcOrd="1" destOrd="0" presId="urn:microsoft.com/office/officeart/2018/2/layout/IconVerticalSolidList"/>
    <dgm:cxn modelId="{73FFF231-83F2-4801-A59D-DE8D8892D3FF}" type="presParOf" srcId="{6E0D53C1-2D56-43CC-8084-A55DB8DD305A}" destId="{66D87D63-1E47-4EFA-8617-7A8BCB63D3F2}" srcOrd="2" destOrd="0" presId="urn:microsoft.com/office/officeart/2018/2/layout/IconVerticalSolidList"/>
    <dgm:cxn modelId="{BCC68379-E5DD-4CA3-80B9-7CDF07CD5B74}" type="presParOf" srcId="{66D87D63-1E47-4EFA-8617-7A8BCB63D3F2}" destId="{523FF12A-4971-47BF-9C86-0C1FE9E8CEC8}" srcOrd="0" destOrd="0" presId="urn:microsoft.com/office/officeart/2018/2/layout/IconVerticalSolidList"/>
    <dgm:cxn modelId="{F305AECA-DDEC-478E-B12D-DFB2560DC836}" type="presParOf" srcId="{66D87D63-1E47-4EFA-8617-7A8BCB63D3F2}" destId="{507FE121-5A32-4E1A-8DBF-F889C4984F46}" srcOrd="1" destOrd="0" presId="urn:microsoft.com/office/officeart/2018/2/layout/IconVerticalSolidList"/>
    <dgm:cxn modelId="{EE09EAEC-921B-4F4E-AA07-A34DD866DAFD}" type="presParOf" srcId="{66D87D63-1E47-4EFA-8617-7A8BCB63D3F2}" destId="{7307513E-94CD-4B49-8D54-7FC2F53FCDC4}" srcOrd="2" destOrd="0" presId="urn:microsoft.com/office/officeart/2018/2/layout/IconVerticalSolidList"/>
    <dgm:cxn modelId="{D93C2D83-8675-4AC9-914F-DED19801C658}" type="presParOf" srcId="{66D87D63-1E47-4EFA-8617-7A8BCB63D3F2}" destId="{2A2DBB6D-2382-404B-9B5B-85E57441775C}" srcOrd="3" destOrd="0" presId="urn:microsoft.com/office/officeart/2018/2/layout/IconVerticalSolidList"/>
    <dgm:cxn modelId="{8B4B54B7-3555-49E9-A613-DF282F0D16D9}" type="presParOf" srcId="{6E0D53C1-2D56-43CC-8084-A55DB8DD305A}" destId="{A9EBC992-9FBD-4A66-9716-D7525C440CAE}" srcOrd="3" destOrd="0" presId="urn:microsoft.com/office/officeart/2018/2/layout/IconVerticalSolidList"/>
    <dgm:cxn modelId="{08F38CEB-B078-4E38-85CF-31E6B8E9A63F}" type="presParOf" srcId="{6E0D53C1-2D56-43CC-8084-A55DB8DD305A}" destId="{B46576FD-637B-419B-8326-EF125E0F028D}" srcOrd="4" destOrd="0" presId="urn:microsoft.com/office/officeart/2018/2/layout/IconVerticalSolidList"/>
    <dgm:cxn modelId="{FA72348A-8FC4-487E-8475-97E6D1F12E3E}" type="presParOf" srcId="{B46576FD-637B-419B-8326-EF125E0F028D}" destId="{EA319D85-BCC5-4CA8-8A2A-DA9033690EAF}" srcOrd="0" destOrd="0" presId="urn:microsoft.com/office/officeart/2018/2/layout/IconVerticalSolidList"/>
    <dgm:cxn modelId="{5BDFF5A9-2DD0-4CE5-9349-2DFD9D71EEEC}" type="presParOf" srcId="{B46576FD-637B-419B-8326-EF125E0F028D}" destId="{0E2D15A9-787F-4CB6-838A-8276143AAF77}" srcOrd="1" destOrd="0" presId="urn:microsoft.com/office/officeart/2018/2/layout/IconVerticalSolidList"/>
    <dgm:cxn modelId="{A7D6E421-D783-421C-90E2-B6CC9D51F3A8}" type="presParOf" srcId="{B46576FD-637B-419B-8326-EF125E0F028D}" destId="{73B49123-126B-4786-91FC-13F410D16094}" srcOrd="2" destOrd="0" presId="urn:microsoft.com/office/officeart/2018/2/layout/IconVerticalSolidList"/>
    <dgm:cxn modelId="{E84CA50B-0469-44AF-B81F-CC8C2E2341B0}" type="presParOf" srcId="{B46576FD-637B-419B-8326-EF125E0F028D}" destId="{E44E1353-C9DE-4DB2-8F4B-E8102D510CB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F49D6-5B04-4F61-A559-06C3D18BD99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B16EA7CF-BB7C-4075-9A5E-AA078CE6C14E}">
      <dgm:prSet/>
      <dgm:spPr/>
      <dgm:t>
        <a:bodyPr/>
        <a:lstStyle/>
        <a:p>
          <a:r>
            <a:rPr lang="en-US" b="1"/>
            <a:t>Be a Master Storyteller!/Own Your Own Story</a:t>
          </a:r>
          <a:endParaRPr lang="en-US"/>
        </a:p>
      </dgm:t>
    </dgm:pt>
    <dgm:pt modelId="{4EDAE368-0F4C-4B91-A458-00CC5C1D2F16}" type="parTrans" cxnId="{D6D50EEB-42B5-4369-8CBC-B528A321C7A9}">
      <dgm:prSet/>
      <dgm:spPr/>
      <dgm:t>
        <a:bodyPr/>
        <a:lstStyle/>
        <a:p>
          <a:endParaRPr lang="en-US"/>
        </a:p>
      </dgm:t>
    </dgm:pt>
    <dgm:pt modelId="{2A168781-03DB-4C2A-9DBE-58D735E02006}" type="sibTrans" cxnId="{D6D50EEB-42B5-4369-8CBC-B528A321C7A9}">
      <dgm:prSet/>
      <dgm:spPr/>
      <dgm:t>
        <a:bodyPr/>
        <a:lstStyle/>
        <a:p>
          <a:endParaRPr lang="en-US"/>
        </a:p>
      </dgm:t>
    </dgm:pt>
    <dgm:pt modelId="{1C08B486-E8BB-4B0A-83CC-817658EE4699}">
      <dgm:prSet/>
      <dgm:spPr/>
      <dgm:t>
        <a:bodyPr/>
        <a:lstStyle/>
        <a:p>
          <a:r>
            <a:rPr lang="en-US" b="1"/>
            <a:t>A.  Be Bold and Unexpected</a:t>
          </a:r>
          <a:endParaRPr lang="en-US"/>
        </a:p>
      </dgm:t>
    </dgm:pt>
    <dgm:pt modelId="{A646A2BA-31B5-43EF-B423-F3FBCD671387}" type="parTrans" cxnId="{6ADB8827-CFAC-475A-9F90-66C4E8960ACA}">
      <dgm:prSet/>
      <dgm:spPr/>
      <dgm:t>
        <a:bodyPr/>
        <a:lstStyle/>
        <a:p>
          <a:endParaRPr lang="en-US"/>
        </a:p>
      </dgm:t>
    </dgm:pt>
    <dgm:pt modelId="{60D764BB-C473-4C7D-8E61-4E3F14AC921B}" type="sibTrans" cxnId="{6ADB8827-CFAC-475A-9F90-66C4E8960ACA}">
      <dgm:prSet/>
      <dgm:spPr/>
      <dgm:t>
        <a:bodyPr/>
        <a:lstStyle/>
        <a:p>
          <a:endParaRPr lang="en-US"/>
        </a:p>
      </dgm:t>
    </dgm:pt>
    <dgm:pt modelId="{81EBD1AC-79A7-4394-827C-98D3BA54D494}">
      <dgm:prSet/>
      <dgm:spPr/>
      <dgm:t>
        <a:bodyPr/>
        <a:lstStyle/>
        <a:p>
          <a:r>
            <a:rPr lang="en-US" b="1"/>
            <a:t>B.  Know and Study Your Audience</a:t>
          </a:r>
          <a:endParaRPr lang="en-US"/>
        </a:p>
      </dgm:t>
    </dgm:pt>
    <dgm:pt modelId="{B5C50D14-0A23-403D-A995-CB26D4EF5F49}" type="parTrans" cxnId="{DD5C71C4-ADC3-4C1E-81A0-736B736B0D04}">
      <dgm:prSet/>
      <dgm:spPr/>
      <dgm:t>
        <a:bodyPr/>
        <a:lstStyle/>
        <a:p>
          <a:endParaRPr lang="en-US"/>
        </a:p>
      </dgm:t>
    </dgm:pt>
    <dgm:pt modelId="{5CFA265D-FC58-47DA-8DD4-60D8AC09BF08}" type="sibTrans" cxnId="{DD5C71C4-ADC3-4C1E-81A0-736B736B0D04}">
      <dgm:prSet/>
      <dgm:spPr/>
      <dgm:t>
        <a:bodyPr/>
        <a:lstStyle/>
        <a:p>
          <a:endParaRPr lang="en-US"/>
        </a:p>
      </dgm:t>
    </dgm:pt>
    <dgm:pt modelId="{823C51B6-DD82-4EBA-8378-59D559B76724}" type="pres">
      <dgm:prSet presAssocID="{D1FF49D6-5B04-4F61-A559-06C3D18BD992}" presName="root" presStyleCnt="0">
        <dgm:presLayoutVars>
          <dgm:dir/>
          <dgm:resizeHandles val="exact"/>
        </dgm:presLayoutVars>
      </dgm:prSet>
      <dgm:spPr/>
    </dgm:pt>
    <dgm:pt modelId="{9A9F7D2D-520D-4949-861E-1D9A81C375D5}" type="pres">
      <dgm:prSet presAssocID="{B16EA7CF-BB7C-4075-9A5E-AA078CE6C14E}" presName="compNode" presStyleCnt="0"/>
      <dgm:spPr/>
    </dgm:pt>
    <dgm:pt modelId="{92BBBF7D-014A-4BC0-9E20-713A8D577689}" type="pres">
      <dgm:prSet presAssocID="{B16EA7CF-BB7C-4075-9A5E-AA078CE6C14E}" presName="bgRect" presStyleLbl="bgShp" presStyleIdx="0" presStyleCnt="3"/>
      <dgm:spPr/>
    </dgm:pt>
    <dgm:pt modelId="{588731CA-B968-412A-A95B-67593E8CFF09}" type="pres">
      <dgm:prSet presAssocID="{B16EA7CF-BB7C-4075-9A5E-AA078CE6C1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677C499-7B22-4AC2-AF50-99059F63D440}" type="pres">
      <dgm:prSet presAssocID="{B16EA7CF-BB7C-4075-9A5E-AA078CE6C14E}" presName="spaceRect" presStyleCnt="0"/>
      <dgm:spPr/>
    </dgm:pt>
    <dgm:pt modelId="{68F6F9F1-1AF3-425A-8589-0740D6B27C9D}" type="pres">
      <dgm:prSet presAssocID="{B16EA7CF-BB7C-4075-9A5E-AA078CE6C14E}" presName="parTx" presStyleLbl="revTx" presStyleIdx="0" presStyleCnt="3">
        <dgm:presLayoutVars>
          <dgm:chMax val="0"/>
          <dgm:chPref val="0"/>
        </dgm:presLayoutVars>
      </dgm:prSet>
      <dgm:spPr/>
    </dgm:pt>
    <dgm:pt modelId="{E703AF58-BF38-46C1-9F74-CA46D17D0D30}" type="pres">
      <dgm:prSet presAssocID="{2A168781-03DB-4C2A-9DBE-58D735E02006}" presName="sibTrans" presStyleCnt="0"/>
      <dgm:spPr/>
    </dgm:pt>
    <dgm:pt modelId="{C2248B87-F5AC-430D-B9A0-BAB50A4BA5B4}" type="pres">
      <dgm:prSet presAssocID="{1C08B486-E8BB-4B0A-83CC-817658EE4699}" presName="compNode" presStyleCnt="0"/>
      <dgm:spPr/>
    </dgm:pt>
    <dgm:pt modelId="{05C709BC-A7B1-47ED-AA85-8DAD8D3F168E}" type="pres">
      <dgm:prSet presAssocID="{1C08B486-E8BB-4B0A-83CC-817658EE4699}" presName="bgRect" presStyleLbl="bgShp" presStyleIdx="1" presStyleCnt="3"/>
      <dgm:spPr/>
    </dgm:pt>
    <dgm:pt modelId="{64959D60-C757-4862-8842-3343CAE60EBD}" type="pres">
      <dgm:prSet presAssocID="{1C08B486-E8BB-4B0A-83CC-817658EE46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E44D97A-345C-46C4-94B8-C537BBD57FDD}" type="pres">
      <dgm:prSet presAssocID="{1C08B486-E8BB-4B0A-83CC-817658EE4699}" presName="spaceRect" presStyleCnt="0"/>
      <dgm:spPr/>
    </dgm:pt>
    <dgm:pt modelId="{69478ED9-350B-4035-8616-B8BB1A3FE949}" type="pres">
      <dgm:prSet presAssocID="{1C08B486-E8BB-4B0A-83CC-817658EE4699}" presName="parTx" presStyleLbl="revTx" presStyleIdx="1" presStyleCnt="3">
        <dgm:presLayoutVars>
          <dgm:chMax val="0"/>
          <dgm:chPref val="0"/>
        </dgm:presLayoutVars>
      </dgm:prSet>
      <dgm:spPr/>
    </dgm:pt>
    <dgm:pt modelId="{C11A30D9-3E97-4682-BD13-10B70257B785}" type="pres">
      <dgm:prSet presAssocID="{60D764BB-C473-4C7D-8E61-4E3F14AC921B}" presName="sibTrans" presStyleCnt="0"/>
      <dgm:spPr/>
    </dgm:pt>
    <dgm:pt modelId="{7B9DD90A-A7C4-4454-B57D-F4193C59CCDE}" type="pres">
      <dgm:prSet presAssocID="{81EBD1AC-79A7-4394-827C-98D3BA54D494}" presName="compNode" presStyleCnt="0"/>
      <dgm:spPr/>
    </dgm:pt>
    <dgm:pt modelId="{5A310AB9-D671-47B3-A1BF-8950A2388CB8}" type="pres">
      <dgm:prSet presAssocID="{81EBD1AC-79A7-4394-827C-98D3BA54D494}" presName="bgRect" presStyleLbl="bgShp" presStyleIdx="2" presStyleCnt="3"/>
      <dgm:spPr/>
    </dgm:pt>
    <dgm:pt modelId="{C72ADD0F-F303-4E79-8071-438F9F168ADB}" type="pres">
      <dgm:prSet presAssocID="{81EBD1AC-79A7-4394-827C-98D3BA54D4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5DBCAF19-414E-4F9E-B81B-05AFC8B74907}" type="pres">
      <dgm:prSet presAssocID="{81EBD1AC-79A7-4394-827C-98D3BA54D494}" presName="spaceRect" presStyleCnt="0"/>
      <dgm:spPr/>
    </dgm:pt>
    <dgm:pt modelId="{71EF36CB-8560-4166-B197-A87179F2C2CE}" type="pres">
      <dgm:prSet presAssocID="{81EBD1AC-79A7-4394-827C-98D3BA54D494}" presName="parTx" presStyleLbl="revTx" presStyleIdx="2" presStyleCnt="3">
        <dgm:presLayoutVars>
          <dgm:chMax val="0"/>
          <dgm:chPref val="0"/>
        </dgm:presLayoutVars>
      </dgm:prSet>
      <dgm:spPr/>
    </dgm:pt>
  </dgm:ptLst>
  <dgm:cxnLst>
    <dgm:cxn modelId="{6ADB8827-CFAC-475A-9F90-66C4E8960ACA}" srcId="{D1FF49D6-5B04-4F61-A559-06C3D18BD992}" destId="{1C08B486-E8BB-4B0A-83CC-817658EE4699}" srcOrd="1" destOrd="0" parTransId="{A646A2BA-31B5-43EF-B423-F3FBCD671387}" sibTransId="{60D764BB-C473-4C7D-8E61-4E3F14AC921B}"/>
    <dgm:cxn modelId="{AF243D33-65CC-4D52-B408-96F5157BA91E}" type="presOf" srcId="{1C08B486-E8BB-4B0A-83CC-817658EE4699}" destId="{69478ED9-350B-4035-8616-B8BB1A3FE949}" srcOrd="0" destOrd="0" presId="urn:microsoft.com/office/officeart/2018/2/layout/IconVerticalSolidList"/>
    <dgm:cxn modelId="{ACF3354B-E713-493C-BE2D-7D03ABCF9A81}" type="presOf" srcId="{81EBD1AC-79A7-4394-827C-98D3BA54D494}" destId="{71EF36CB-8560-4166-B197-A87179F2C2CE}" srcOrd="0" destOrd="0" presId="urn:microsoft.com/office/officeart/2018/2/layout/IconVerticalSolidList"/>
    <dgm:cxn modelId="{95852788-31A4-4CCD-8604-8F60E9E6C367}" type="presOf" srcId="{B16EA7CF-BB7C-4075-9A5E-AA078CE6C14E}" destId="{68F6F9F1-1AF3-425A-8589-0740D6B27C9D}" srcOrd="0" destOrd="0" presId="urn:microsoft.com/office/officeart/2018/2/layout/IconVerticalSolidList"/>
    <dgm:cxn modelId="{DD5C71C4-ADC3-4C1E-81A0-736B736B0D04}" srcId="{D1FF49D6-5B04-4F61-A559-06C3D18BD992}" destId="{81EBD1AC-79A7-4394-827C-98D3BA54D494}" srcOrd="2" destOrd="0" parTransId="{B5C50D14-0A23-403D-A995-CB26D4EF5F49}" sibTransId="{5CFA265D-FC58-47DA-8DD4-60D8AC09BF08}"/>
    <dgm:cxn modelId="{D6D50EEB-42B5-4369-8CBC-B528A321C7A9}" srcId="{D1FF49D6-5B04-4F61-A559-06C3D18BD992}" destId="{B16EA7CF-BB7C-4075-9A5E-AA078CE6C14E}" srcOrd="0" destOrd="0" parTransId="{4EDAE368-0F4C-4B91-A458-00CC5C1D2F16}" sibTransId="{2A168781-03DB-4C2A-9DBE-58D735E02006}"/>
    <dgm:cxn modelId="{2F0D26F0-37CE-43B5-98A6-61AE523A1A40}" type="presOf" srcId="{D1FF49D6-5B04-4F61-A559-06C3D18BD992}" destId="{823C51B6-DD82-4EBA-8378-59D559B76724}" srcOrd="0" destOrd="0" presId="urn:microsoft.com/office/officeart/2018/2/layout/IconVerticalSolidList"/>
    <dgm:cxn modelId="{4B85A0D6-5797-4B01-93A6-83280A8D01F3}" type="presParOf" srcId="{823C51B6-DD82-4EBA-8378-59D559B76724}" destId="{9A9F7D2D-520D-4949-861E-1D9A81C375D5}" srcOrd="0" destOrd="0" presId="urn:microsoft.com/office/officeart/2018/2/layout/IconVerticalSolidList"/>
    <dgm:cxn modelId="{9F67E8DC-3403-40B5-8C4E-7F1B0D51CE2D}" type="presParOf" srcId="{9A9F7D2D-520D-4949-861E-1D9A81C375D5}" destId="{92BBBF7D-014A-4BC0-9E20-713A8D577689}" srcOrd="0" destOrd="0" presId="urn:microsoft.com/office/officeart/2018/2/layout/IconVerticalSolidList"/>
    <dgm:cxn modelId="{B2843125-14AF-4228-9534-91D9FDE6DEC3}" type="presParOf" srcId="{9A9F7D2D-520D-4949-861E-1D9A81C375D5}" destId="{588731CA-B968-412A-A95B-67593E8CFF09}" srcOrd="1" destOrd="0" presId="urn:microsoft.com/office/officeart/2018/2/layout/IconVerticalSolidList"/>
    <dgm:cxn modelId="{69A99528-1DA6-4CB1-AE9B-E6031342A56D}" type="presParOf" srcId="{9A9F7D2D-520D-4949-861E-1D9A81C375D5}" destId="{1677C499-7B22-4AC2-AF50-99059F63D440}" srcOrd="2" destOrd="0" presId="urn:microsoft.com/office/officeart/2018/2/layout/IconVerticalSolidList"/>
    <dgm:cxn modelId="{4368AB8A-A8A2-4EE8-954C-B3F5032C5F82}" type="presParOf" srcId="{9A9F7D2D-520D-4949-861E-1D9A81C375D5}" destId="{68F6F9F1-1AF3-425A-8589-0740D6B27C9D}" srcOrd="3" destOrd="0" presId="urn:microsoft.com/office/officeart/2018/2/layout/IconVerticalSolidList"/>
    <dgm:cxn modelId="{B705F97F-75B8-4263-B621-6B66DF12D628}" type="presParOf" srcId="{823C51B6-DD82-4EBA-8378-59D559B76724}" destId="{E703AF58-BF38-46C1-9F74-CA46D17D0D30}" srcOrd="1" destOrd="0" presId="urn:microsoft.com/office/officeart/2018/2/layout/IconVerticalSolidList"/>
    <dgm:cxn modelId="{39950BB9-A20F-4975-9808-4E24AF603F9D}" type="presParOf" srcId="{823C51B6-DD82-4EBA-8378-59D559B76724}" destId="{C2248B87-F5AC-430D-B9A0-BAB50A4BA5B4}" srcOrd="2" destOrd="0" presId="urn:microsoft.com/office/officeart/2018/2/layout/IconVerticalSolidList"/>
    <dgm:cxn modelId="{B7E67925-D1C2-4BC1-8879-C2712EB74779}" type="presParOf" srcId="{C2248B87-F5AC-430D-B9A0-BAB50A4BA5B4}" destId="{05C709BC-A7B1-47ED-AA85-8DAD8D3F168E}" srcOrd="0" destOrd="0" presId="urn:microsoft.com/office/officeart/2018/2/layout/IconVerticalSolidList"/>
    <dgm:cxn modelId="{48A04E8D-8D9F-4938-A304-BF39913769C6}" type="presParOf" srcId="{C2248B87-F5AC-430D-B9A0-BAB50A4BA5B4}" destId="{64959D60-C757-4862-8842-3343CAE60EBD}" srcOrd="1" destOrd="0" presId="urn:microsoft.com/office/officeart/2018/2/layout/IconVerticalSolidList"/>
    <dgm:cxn modelId="{AC6441EF-4BBD-42CF-91F0-8F7C4E27E0A3}" type="presParOf" srcId="{C2248B87-F5AC-430D-B9A0-BAB50A4BA5B4}" destId="{BE44D97A-345C-46C4-94B8-C537BBD57FDD}" srcOrd="2" destOrd="0" presId="urn:microsoft.com/office/officeart/2018/2/layout/IconVerticalSolidList"/>
    <dgm:cxn modelId="{4C1BB993-6F6F-4AB1-A88B-91DDF82B4AFF}" type="presParOf" srcId="{C2248B87-F5AC-430D-B9A0-BAB50A4BA5B4}" destId="{69478ED9-350B-4035-8616-B8BB1A3FE949}" srcOrd="3" destOrd="0" presId="urn:microsoft.com/office/officeart/2018/2/layout/IconVerticalSolidList"/>
    <dgm:cxn modelId="{865ACC77-3E8A-4D76-A479-B9E9673C1CDC}" type="presParOf" srcId="{823C51B6-DD82-4EBA-8378-59D559B76724}" destId="{C11A30D9-3E97-4682-BD13-10B70257B785}" srcOrd="3" destOrd="0" presId="urn:microsoft.com/office/officeart/2018/2/layout/IconVerticalSolidList"/>
    <dgm:cxn modelId="{4AA4F619-46D2-418F-89E3-1F9E8F2E3973}" type="presParOf" srcId="{823C51B6-DD82-4EBA-8378-59D559B76724}" destId="{7B9DD90A-A7C4-4454-B57D-F4193C59CCDE}" srcOrd="4" destOrd="0" presId="urn:microsoft.com/office/officeart/2018/2/layout/IconVerticalSolidList"/>
    <dgm:cxn modelId="{B3B8F58D-A70C-48C5-9C39-CABDDC91A602}" type="presParOf" srcId="{7B9DD90A-A7C4-4454-B57D-F4193C59CCDE}" destId="{5A310AB9-D671-47B3-A1BF-8950A2388CB8}" srcOrd="0" destOrd="0" presId="urn:microsoft.com/office/officeart/2018/2/layout/IconVerticalSolidList"/>
    <dgm:cxn modelId="{76C0CF31-4CE1-4758-B978-9104A6825BE0}" type="presParOf" srcId="{7B9DD90A-A7C4-4454-B57D-F4193C59CCDE}" destId="{C72ADD0F-F303-4E79-8071-438F9F168ADB}" srcOrd="1" destOrd="0" presId="urn:microsoft.com/office/officeart/2018/2/layout/IconVerticalSolidList"/>
    <dgm:cxn modelId="{17B01F94-975D-4465-8E09-AAC5211806DA}" type="presParOf" srcId="{7B9DD90A-A7C4-4454-B57D-F4193C59CCDE}" destId="{5DBCAF19-414E-4F9E-B81B-05AFC8B74907}" srcOrd="2" destOrd="0" presId="urn:microsoft.com/office/officeart/2018/2/layout/IconVerticalSolidList"/>
    <dgm:cxn modelId="{4EB2138C-082E-4144-9ED0-131A574216F4}" type="presParOf" srcId="{7B9DD90A-A7C4-4454-B57D-F4193C59CCDE}" destId="{71EF36CB-8560-4166-B197-A87179F2C2C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B7E83-4DD5-46A0-A784-01FB7E779FD1}"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1FE34052-727F-4156-A1D7-5D6501988795}">
      <dgm:prSet/>
      <dgm:spPr/>
      <dgm:t>
        <a:bodyPr/>
        <a:lstStyle/>
        <a:p>
          <a:r>
            <a:rPr lang="en-US" b="1"/>
            <a:t>Let your perceived flaws be your secret weapon!</a:t>
          </a:r>
          <a:endParaRPr lang="en-US"/>
        </a:p>
      </dgm:t>
    </dgm:pt>
    <dgm:pt modelId="{31CC452E-8737-480C-B327-C491620A94E3}" type="parTrans" cxnId="{2A279971-878C-45CE-9E87-FD793889997C}">
      <dgm:prSet/>
      <dgm:spPr/>
      <dgm:t>
        <a:bodyPr/>
        <a:lstStyle/>
        <a:p>
          <a:endParaRPr lang="en-US"/>
        </a:p>
      </dgm:t>
    </dgm:pt>
    <dgm:pt modelId="{E04A93B3-B570-425F-8710-DA5E9F62FA98}" type="sibTrans" cxnId="{2A279971-878C-45CE-9E87-FD793889997C}">
      <dgm:prSet/>
      <dgm:spPr/>
      <dgm:t>
        <a:bodyPr/>
        <a:lstStyle/>
        <a:p>
          <a:endParaRPr lang="en-US"/>
        </a:p>
      </dgm:t>
    </dgm:pt>
    <dgm:pt modelId="{931EC762-B6C7-47C4-B392-8FD796249417}">
      <dgm:prSet/>
      <dgm:spPr/>
      <dgm:t>
        <a:bodyPr/>
        <a:lstStyle/>
        <a:p>
          <a:r>
            <a:rPr lang="en-US" b="1"/>
            <a:t>A.  Speak Authentically</a:t>
          </a:r>
          <a:endParaRPr lang="en-US"/>
        </a:p>
      </dgm:t>
    </dgm:pt>
    <dgm:pt modelId="{C2FAC509-9FF9-4574-9D47-9975C6A9CB87}" type="parTrans" cxnId="{28CC17C6-1D8F-4AB9-9392-383ADC609335}">
      <dgm:prSet/>
      <dgm:spPr/>
      <dgm:t>
        <a:bodyPr/>
        <a:lstStyle/>
        <a:p>
          <a:endParaRPr lang="en-US"/>
        </a:p>
      </dgm:t>
    </dgm:pt>
    <dgm:pt modelId="{7B42D6C0-8289-468F-ADE5-B4B21E284E89}" type="sibTrans" cxnId="{28CC17C6-1D8F-4AB9-9392-383ADC609335}">
      <dgm:prSet/>
      <dgm:spPr/>
      <dgm:t>
        <a:bodyPr/>
        <a:lstStyle/>
        <a:p>
          <a:endParaRPr lang="en-US"/>
        </a:p>
      </dgm:t>
    </dgm:pt>
    <dgm:pt modelId="{4CB983D1-5738-4A5F-91FC-DB1F8B432CD4}">
      <dgm:prSet/>
      <dgm:spPr/>
      <dgm:t>
        <a:bodyPr/>
        <a:lstStyle/>
        <a:p>
          <a:r>
            <a:rPr lang="en-US" b="1"/>
            <a:t>B.  Passion Changes Everything</a:t>
          </a:r>
          <a:endParaRPr lang="en-US"/>
        </a:p>
      </dgm:t>
    </dgm:pt>
    <dgm:pt modelId="{61E1FF2C-8CB7-4A61-A369-B323ED2E12B0}" type="parTrans" cxnId="{669473B5-0015-406B-AABA-080223B3DB20}">
      <dgm:prSet/>
      <dgm:spPr/>
      <dgm:t>
        <a:bodyPr/>
        <a:lstStyle/>
        <a:p>
          <a:endParaRPr lang="en-US"/>
        </a:p>
      </dgm:t>
    </dgm:pt>
    <dgm:pt modelId="{E8400538-624A-496B-8A53-455A5C85DA51}" type="sibTrans" cxnId="{669473B5-0015-406B-AABA-080223B3DB20}">
      <dgm:prSet/>
      <dgm:spPr/>
      <dgm:t>
        <a:bodyPr/>
        <a:lstStyle/>
        <a:p>
          <a:endParaRPr lang="en-US"/>
        </a:p>
      </dgm:t>
    </dgm:pt>
    <dgm:pt modelId="{BE50C649-2C7D-4CEB-80A6-F2A0D0AC1E4B}" type="pres">
      <dgm:prSet presAssocID="{819B7E83-4DD5-46A0-A784-01FB7E779FD1}" presName="root" presStyleCnt="0">
        <dgm:presLayoutVars>
          <dgm:dir/>
          <dgm:resizeHandles val="exact"/>
        </dgm:presLayoutVars>
      </dgm:prSet>
      <dgm:spPr/>
    </dgm:pt>
    <dgm:pt modelId="{BA44562E-CDB6-4563-8ACD-6B5E7768EB26}" type="pres">
      <dgm:prSet presAssocID="{1FE34052-727F-4156-A1D7-5D6501988795}" presName="compNode" presStyleCnt="0"/>
      <dgm:spPr/>
    </dgm:pt>
    <dgm:pt modelId="{0867281F-FE28-4F5A-B6C8-86F2C748CAFC}" type="pres">
      <dgm:prSet presAssocID="{1FE34052-727F-4156-A1D7-5D6501988795}" presName="bgRect" presStyleLbl="bgShp" presStyleIdx="0" presStyleCnt="3"/>
      <dgm:spPr/>
    </dgm:pt>
    <dgm:pt modelId="{DDDCD7B6-8501-4CAB-BD73-264964D8232A}" type="pres">
      <dgm:prSet presAssocID="{1FE34052-727F-4156-A1D7-5D65019887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87B84DAA-0B61-43E4-B055-C250A21BE282}" type="pres">
      <dgm:prSet presAssocID="{1FE34052-727F-4156-A1D7-5D6501988795}" presName="spaceRect" presStyleCnt="0"/>
      <dgm:spPr/>
    </dgm:pt>
    <dgm:pt modelId="{12ECB8BE-EA30-40DF-A3FB-A58C71F6786F}" type="pres">
      <dgm:prSet presAssocID="{1FE34052-727F-4156-A1D7-5D6501988795}" presName="parTx" presStyleLbl="revTx" presStyleIdx="0" presStyleCnt="3">
        <dgm:presLayoutVars>
          <dgm:chMax val="0"/>
          <dgm:chPref val="0"/>
        </dgm:presLayoutVars>
      </dgm:prSet>
      <dgm:spPr/>
    </dgm:pt>
    <dgm:pt modelId="{A9C29D2E-FFBE-4A60-9359-DA5144EF9BC7}" type="pres">
      <dgm:prSet presAssocID="{E04A93B3-B570-425F-8710-DA5E9F62FA98}" presName="sibTrans" presStyleCnt="0"/>
      <dgm:spPr/>
    </dgm:pt>
    <dgm:pt modelId="{75D90A20-1628-4D56-A888-386621EE8BF5}" type="pres">
      <dgm:prSet presAssocID="{931EC762-B6C7-47C4-B392-8FD796249417}" presName="compNode" presStyleCnt="0"/>
      <dgm:spPr/>
    </dgm:pt>
    <dgm:pt modelId="{FB855CB3-5890-4C05-9B4F-5CDC9C150699}" type="pres">
      <dgm:prSet presAssocID="{931EC762-B6C7-47C4-B392-8FD796249417}" presName="bgRect" presStyleLbl="bgShp" presStyleIdx="1" presStyleCnt="3"/>
      <dgm:spPr/>
    </dgm:pt>
    <dgm:pt modelId="{575AF255-62C7-4979-9281-207548FD603D}" type="pres">
      <dgm:prSet presAssocID="{931EC762-B6C7-47C4-B392-8FD7962494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olume"/>
        </a:ext>
      </dgm:extLst>
    </dgm:pt>
    <dgm:pt modelId="{9F6A5E6E-548B-47FB-A632-7E372BACFB0E}" type="pres">
      <dgm:prSet presAssocID="{931EC762-B6C7-47C4-B392-8FD796249417}" presName="spaceRect" presStyleCnt="0"/>
      <dgm:spPr/>
    </dgm:pt>
    <dgm:pt modelId="{EA0A6DDB-6212-4EA6-B0A8-6F70A158B59F}" type="pres">
      <dgm:prSet presAssocID="{931EC762-B6C7-47C4-B392-8FD796249417}" presName="parTx" presStyleLbl="revTx" presStyleIdx="1" presStyleCnt="3">
        <dgm:presLayoutVars>
          <dgm:chMax val="0"/>
          <dgm:chPref val="0"/>
        </dgm:presLayoutVars>
      </dgm:prSet>
      <dgm:spPr/>
    </dgm:pt>
    <dgm:pt modelId="{95C72E74-3128-4E04-9D36-32EF53F54D8E}" type="pres">
      <dgm:prSet presAssocID="{7B42D6C0-8289-468F-ADE5-B4B21E284E89}" presName="sibTrans" presStyleCnt="0"/>
      <dgm:spPr/>
    </dgm:pt>
    <dgm:pt modelId="{1FA04EC0-D0CA-4734-A591-D4A7D3340E04}" type="pres">
      <dgm:prSet presAssocID="{4CB983D1-5738-4A5F-91FC-DB1F8B432CD4}" presName="compNode" presStyleCnt="0"/>
      <dgm:spPr/>
    </dgm:pt>
    <dgm:pt modelId="{79DDD3E8-950E-41FA-BEFD-EF87C2AE7961}" type="pres">
      <dgm:prSet presAssocID="{4CB983D1-5738-4A5F-91FC-DB1F8B432CD4}" presName="bgRect" presStyleLbl="bgShp" presStyleIdx="2" presStyleCnt="3"/>
      <dgm:spPr/>
    </dgm:pt>
    <dgm:pt modelId="{D469FD8C-E5CA-4B1B-A72E-78AF3047A611}" type="pres">
      <dgm:prSet presAssocID="{4CB983D1-5738-4A5F-91FC-DB1F8B432C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7EC87F5B-C5D7-4DE6-B826-23D77CC2550F}" type="pres">
      <dgm:prSet presAssocID="{4CB983D1-5738-4A5F-91FC-DB1F8B432CD4}" presName="spaceRect" presStyleCnt="0"/>
      <dgm:spPr/>
    </dgm:pt>
    <dgm:pt modelId="{CEC18ED1-B35D-4F9A-BBC1-D1BF118F5833}" type="pres">
      <dgm:prSet presAssocID="{4CB983D1-5738-4A5F-91FC-DB1F8B432CD4}" presName="parTx" presStyleLbl="revTx" presStyleIdx="2" presStyleCnt="3">
        <dgm:presLayoutVars>
          <dgm:chMax val="0"/>
          <dgm:chPref val="0"/>
        </dgm:presLayoutVars>
      </dgm:prSet>
      <dgm:spPr/>
    </dgm:pt>
  </dgm:ptLst>
  <dgm:cxnLst>
    <dgm:cxn modelId="{2A279971-878C-45CE-9E87-FD793889997C}" srcId="{819B7E83-4DD5-46A0-A784-01FB7E779FD1}" destId="{1FE34052-727F-4156-A1D7-5D6501988795}" srcOrd="0" destOrd="0" parTransId="{31CC452E-8737-480C-B327-C491620A94E3}" sibTransId="{E04A93B3-B570-425F-8710-DA5E9F62FA98}"/>
    <dgm:cxn modelId="{DCB4EDB3-AF2F-4BE6-9E7D-5C2287F3FE7F}" type="presOf" srcId="{819B7E83-4DD5-46A0-A784-01FB7E779FD1}" destId="{BE50C649-2C7D-4CEB-80A6-F2A0D0AC1E4B}" srcOrd="0" destOrd="0" presId="urn:microsoft.com/office/officeart/2018/2/layout/IconVerticalSolidList"/>
    <dgm:cxn modelId="{669473B5-0015-406B-AABA-080223B3DB20}" srcId="{819B7E83-4DD5-46A0-A784-01FB7E779FD1}" destId="{4CB983D1-5738-4A5F-91FC-DB1F8B432CD4}" srcOrd="2" destOrd="0" parTransId="{61E1FF2C-8CB7-4A61-A369-B323ED2E12B0}" sibTransId="{E8400538-624A-496B-8A53-455A5C85DA51}"/>
    <dgm:cxn modelId="{79A9D3C5-C6C4-4927-AF64-3BCCD23DD621}" type="presOf" srcId="{4CB983D1-5738-4A5F-91FC-DB1F8B432CD4}" destId="{CEC18ED1-B35D-4F9A-BBC1-D1BF118F5833}" srcOrd="0" destOrd="0" presId="urn:microsoft.com/office/officeart/2018/2/layout/IconVerticalSolidList"/>
    <dgm:cxn modelId="{28CC17C6-1D8F-4AB9-9392-383ADC609335}" srcId="{819B7E83-4DD5-46A0-A784-01FB7E779FD1}" destId="{931EC762-B6C7-47C4-B392-8FD796249417}" srcOrd="1" destOrd="0" parTransId="{C2FAC509-9FF9-4574-9D47-9975C6A9CB87}" sibTransId="{7B42D6C0-8289-468F-ADE5-B4B21E284E89}"/>
    <dgm:cxn modelId="{4A34FFE6-1C01-49AC-96F8-D9C599CC11D3}" type="presOf" srcId="{1FE34052-727F-4156-A1D7-5D6501988795}" destId="{12ECB8BE-EA30-40DF-A3FB-A58C71F6786F}" srcOrd="0" destOrd="0" presId="urn:microsoft.com/office/officeart/2018/2/layout/IconVerticalSolidList"/>
    <dgm:cxn modelId="{BEEE0FF2-0561-4B03-A76E-083F37661888}" type="presOf" srcId="{931EC762-B6C7-47C4-B392-8FD796249417}" destId="{EA0A6DDB-6212-4EA6-B0A8-6F70A158B59F}" srcOrd="0" destOrd="0" presId="urn:microsoft.com/office/officeart/2018/2/layout/IconVerticalSolidList"/>
    <dgm:cxn modelId="{4656D2A5-5BF7-476B-AC41-AABCCBFF3C19}" type="presParOf" srcId="{BE50C649-2C7D-4CEB-80A6-F2A0D0AC1E4B}" destId="{BA44562E-CDB6-4563-8ACD-6B5E7768EB26}" srcOrd="0" destOrd="0" presId="urn:microsoft.com/office/officeart/2018/2/layout/IconVerticalSolidList"/>
    <dgm:cxn modelId="{85BA530A-C9C5-42B0-9775-DC6C5BE4D2A7}" type="presParOf" srcId="{BA44562E-CDB6-4563-8ACD-6B5E7768EB26}" destId="{0867281F-FE28-4F5A-B6C8-86F2C748CAFC}" srcOrd="0" destOrd="0" presId="urn:microsoft.com/office/officeart/2018/2/layout/IconVerticalSolidList"/>
    <dgm:cxn modelId="{4DFDF3C9-83A4-4EC1-93D0-649ED38CBFF2}" type="presParOf" srcId="{BA44562E-CDB6-4563-8ACD-6B5E7768EB26}" destId="{DDDCD7B6-8501-4CAB-BD73-264964D8232A}" srcOrd="1" destOrd="0" presId="urn:microsoft.com/office/officeart/2018/2/layout/IconVerticalSolidList"/>
    <dgm:cxn modelId="{579728AD-7791-4431-B4D4-D1DA6809D231}" type="presParOf" srcId="{BA44562E-CDB6-4563-8ACD-6B5E7768EB26}" destId="{87B84DAA-0B61-43E4-B055-C250A21BE282}" srcOrd="2" destOrd="0" presId="urn:microsoft.com/office/officeart/2018/2/layout/IconVerticalSolidList"/>
    <dgm:cxn modelId="{F7D790FF-350F-4233-9E8C-86C1F7F62462}" type="presParOf" srcId="{BA44562E-CDB6-4563-8ACD-6B5E7768EB26}" destId="{12ECB8BE-EA30-40DF-A3FB-A58C71F6786F}" srcOrd="3" destOrd="0" presId="urn:microsoft.com/office/officeart/2018/2/layout/IconVerticalSolidList"/>
    <dgm:cxn modelId="{DC1368DA-C4EE-4983-AED3-B4A8068629B5}" type="presParOf" srcId="{BE50C649-2C7D-4CEB-80A6-F2A0D0AC1E4B}" destId="{A9C29D2E-FFBE-4A60-9359-DA5144EF9BC7}" srcOrd="1" destOrd="0" presId="urn:microsoft.com/office/officeart/2018/2/layout/IconVerticalSolidList"/>
    <dgm:cxn modelId="{A8158D85-3895-4FB8-B7E4-0081E9C5E807}" type="presParOf" srcId="{BE50C649-2C7D-4CEB-80A6-F2A0D0AC1E4B}" destId="{75D90A20-1628-4D56-A888-386621EE8BF5}" srcOrd="2" destOrd="0" presId="urn:microsoft.com/office/officeart/2018/2/layout/IconVerticalSolidList"/>
    <dgm:cxn modelId="{9C3074DA-CC04-4ACC-B888-FF14CA0DAB10}" type="presParOf" srcId="{75D90A20-1628-4D56-A888-386621EE8BF5}" destId="{FB855CB3-5890-4C05-9B4F-5CDC9C150699}" srcOrd="0" destOrd="0" presId="urn:microsoft.com/office/officeart/2018/2/layout/IconVerticalSolidList"/>
    <dgm:cxn modelId="{FFCB2315-3407-4E95-8558-A07F9E39ED94}" type="presParOf" srcId="{75D90A20-1628-4D56-A888-386621EE8BF5}" destId="{575AF255-62C7-4979-9281-207548FD603D}" srcOrd="1" destOrd="0" presId="urn:microsoft.com/office/officeart/2018/2/layout/IconVerticalSolidList"/>
    <dgm:cxn modelId="{B59D4C59-1141-45A0-917B-8BE18719CB1F}" type="presParOf" srcId="{75D90A20-1628-4D56-A888-386621EE8BF5}" destId="{9F6A5E6E-548B-47FB-A632-7E372BACFB0E}" srcOrd="2" destOrd="0" presId="urn:microsoft.com/office/officeart/2018/2/layout/IconVerticalSolidList"/>
    <dgm:cxn modelId="{7EE94DA4-6F25-46D7-B556-4EA9FC24C1B6}" type="presParOf" srcId="{75D90A20-1628-4D56-A888-386621EE8BF5}" destId="{EA0A6DDB-6212-4EA6-B0A8-6F70A158B59F}" srcOrd="3" destOrd="0" presId="urn:microsoft.com/office/officeart/2018/2/layout/IconVerticalSolidList"/>
    <dgm:cxn modelId="{AE6EF42D-3262-44C1-B4DD-700491D6ED4D}" type="presParOf" srcId="{BE50C649-2C7D-4CEB-80A6-F2A0D0AC1E4B}" destId="{95C72E74-3128-4E04-9D36-32EF53F54D8E}" srcOrd="3" destOrd="0" presId="urn:microsoft.com/office/officeart/2018/2/layout/IconVerticalSolidList"/>
    <dgm:cxn modelId="{0E268966-1BAB-4BFE-BC52-21D5B46B8643}" type="presParOf" srcId="{BE50C649-2C7D-4CEB-80A6-F2A0D0AC1E4B}" destId="{1FA04EC0-D0CA-4734-A591-D4A7D3340E04}" srcOrd="4" destOrd="0" presId="urn:microsoft.com/office/officeart/2018/2/layout/IconVerticalSolidList"/>
    <dgm:cxn modelId="{169A4B21-3665-42DB-AE28-AD7ABF7931EF}" type="presParOf" srcId="{1FA04EC0-D0CA-4734-A591-D4A7D3340E04}" destId="{79DDD3E8-950E-41FA-BEFD-EF87C2AE7961}" srcOrd="0" destOrd="0" presId="urn:microsoft.com/office/officeart/2018/2/layout/IconVerticalSolidList"/>
    <dgm:cxn modelId="{62A6E8B5-9264-405E-A80D-3E912D7AF00F}" type="presParOf" srcId="{1FA04EC0-D0CA-4734-A591-D4A7D3340E04}" destId="{D469FD8C-E5CA-4B1B-A72E-78AF3047A611}" srcOrd="1" destOrd="0" presId="urn:microsoft.com/office/officeart/2018/2/layout/IconVerticalSolidList"/>
    <dgm:cxn modelId="{AFB70D40-9737-4D7D-827B-EE571068AA84}" type="presParOf" srcId="{1FA04EC0-D0CA-4734-A591-D4A7D3340E04}" destId="{7EC87F5B-C5D7-4DE6-B826-23D77CC2550F}" srcOrd="2" destOrd="0" presId="urn:microsoft.com/office/officeart/2018/2/layout/IconVerticalSolidList"/>
    <dgm:cxn modelId="{002E8D9E-2E69-43E3-B8AE-F25D22472DB5}" type="presParOf" srcId="{1FA04EC0-D0CA-4734-A591-D4A7D3340E04}" destId="{CEC18ED1-B35D-4F9A-BBC1-D1BF118F58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99D632-9879-4E31-9804-87278501E5A8}" type="doc">
      <dgm:prSet loTypeId="urn:microsoft.com/office/officeart/2005/8/layout/vList5" loCatId="list" qsTypeId="urn:microsoft.com/office/officeart/2005/8/quickstyle/simple5" qsCatId="simple" csTypeId="urn:microsoft.com/office/officeart/2005/8/colors/colorful2" csCatId="colorful"/>
      <dgm:spPr/>
      <dgm:t>
        <a:bodyPr/>
        <a:lstStyle/>
        <a:p>
          <a:endParaRPr lang="en-US"/>
        </a:p>
      </dgm:t>
    </dgm:pt>
    <dgm:pt modelId="{B4450D26-B891-4FA6-B426-B95EABA37444}">
      <dgm:prSet/>
      <dgm:spPr/>
      <dgm:t>
        <a:bodyPr/>
        <a:lstStyle/>
        <a:p>
          <a:r>
            <a:rPr lang="en-US" b="1"/>
            <a:t>Like Broadway, “It’s Showtime!”</a:t>
          </a:r>
          <a:endParaRPr lang="en-US"/>
        </a:p>
      </dgm:t>
    </dgm:pt>
    <dgm:pt modelId="{A560062D-FE59-4D19-B8D9-06DEDF725693}" type="parTrans" cxnId="{3A149D02-35DA-41D9-BDCA-CAE1FE4D8133}">
      <dgm:prSet/>
      <dgm:spPr/>
      <dgm:t>
        <a:bodyPr/>
        <a:lstStyle/>
        <a:p>
          <a:endParaRPr lang="en-US"/>
        </a:p>
      </dgm:t>
    </dgm:pt>
    <dgm:pt modelId="{596DD33E-3F9B-41C1-9C8A-F43DA031B956}" type="sibTrans" cxnId="{3A149D02-35DA-41D9-BDCA-CAE1FE4D8133}">
      <dgm:prSet/>
      <dgm:spPr/>
      <dgm:t>
        <a:bodyPr/>
        <a:lstStyle/>
        <a:p>
          <a:endParaRPr lang="en-US"/>
        </a:p>
      </dgm:t>
    </dgm:pt>
    <dgm:pt modelId="{9322E7DD-AD53-4198-AB87-2F8F7DB2260F}">
      <dgm:prSet/>
      <dgm:spPr/>
      <dgm:t>
        <a:bodyPr/>
        <a:lstStyle/>
        <a:p>
          <a:r>
            <a:rPr lang="en-US" b="1"/>
            <a:t>A.	Walk, Talk, and Act Like a Star   </a:t>
          </a:r>
          <a:endParaRPr lang="en-US"/>
        </a:p>
      </dgm:t>
    </dgm:pt>
    <dgm:pt modelId="{89779A56-584D-427B-951E-899847CC70CD}" type="parTrans" cxnId="{AC3D53A8-FB5A-4C96-ACE3-AD640E02B7FF}">
      <dgm:prSet/>
      <dgm:spPr/>
      <dgm:t>
        <a:bodyPr/>
        <a:lstStyle/>
        <a:p>
          <a:endParaRPr lang="en-US"/>
        </a:p>
      </dgm:t>
    </dgm:pt>
    <dgm:pt modelId="{3F45AE34-C2DA-4170-AEC1-B0EC69350A40}" type="sibTrans" cxnId="{AC3D53A8-FB5A-4C96-ACE3-AD640E02B7FF}">
      <dgm:prSet/>
      <dgm:spPr/>
      <dgm:t>
        <a:bodyPr/>
        <a:lstStyle/>
        <a:p>
          <a:endParaRPr lang="en-US"/>
        </a:p>
      </dgm:t>
    </dgm:pt>
    <dgm:pt modelId="{29AA46C7-5F70-4152-8791-ABBD33A7A46F}">
      <dgm:prSet/>
      <dgm:spPr/>
      <dgm:t>
        <a:bodyPr/>
        <a:lstStyle/>
        <a:p>
          <a:r>
            <a:rPr lang="en-US" b="1"/>
            <a:t>(Walk it Like You Talk It)</a:t>
          </a:r>
          <a:endParaRPr lang="en-US"/>
        </a:p>
      </dgm:t>
    </dgm:pt>
    <dgm:pt modelId="{73DCC2B8-81F5-4D37-8E6D-0A18366D248E}" type="parTrans" cxnId="{1BDABBC2-B976-4691-B95A-A8874B43DD9F}">
      <dgm:prSet/>
      <dgm:spPr/>
      <dgm:t>
        <a:bodyPr/>
        <a:lstStyle/>
        <a:p>
          <a:endParaRPr lang="en-US"/>
        </a:p>
      </dgm:t>
    </dgm:pt>
    <dgm:pt modelId="{40A89A3B-75DD-49B9-86B5-CA3A94681550}" type="sibTrans" cxnId="{1BDABBC2-B976-4691-B95A-A8874B43DD9F}">
      <dgm:prSet/>
      <dgm:spPr/>
      <dgm:t>
        <a:bodyPr/>
        <a:lstStyle/>
        <a:p>
          <a:endParaRPr lang="en-US"/>
        </a:p>
      </dgm:t>
    </dgm:pt>
    <dgm:pt modelId="{526691D5-2A6C-4D74-9067-118A241EAD3A}">
      <dgm:prSet/>
      <dgm:spPr/>
      <dgm:t>
        <a:bodyPr/>
        <a:lstStyle/>
        <a:p>
          <a:r>
            <a:rPr lang="en-US" b="1"/>
            <a:t>B.	Standing in Your Authentic Light</a:t>
          </a:r>
          <a:endParaRPr lang="en-US"/>
        </a:p>
      </dgm:t>
    </dgm:pt>
    <dgm:pt modelId="{18983A87-F98B-40AC-83B3-EA2CB490C9E4}" type="parTrans" cxnId="{F4F7B0D5-C234-4745-95F1-B65AAE3DC355}">
      <dgm:prSet/>
      <dgm:spPr/>
      <dgm:t>
        <a:bodyPr/>
        <a:lstStyle/>
        <a:p>
          <a:endParaRPr lang="en-US"/>
        </a:p>
      </dgm:t>
    </dgm:pt>
    <dgm:pt modelId="{1891A12C-77EF-4B68-BDCA-754007EE55B7}" type="sibTrans" cxnId="{F4F7B0D5-C234-4745-95F1-B65AAE3DC355}">
      <dgm:prSet/>
      <dgm:spPr/>
      <dgm:t>
        <a:bodyPr/>
        <a:lstStyle/>
        <a:p>
          <a:endParaRPr lang="en-US"/>
        </a:p>
      </dgm:t>
    </dgm:pt>
    <dgm:pt modelId="{FEB6B09F-2E58-4290-876B-FEB39CAB90F2}" type="pres">
      <dgm:prSet presAssocID="{8E99D632-9879-4E31-9804-87278501E5A8}" presName="Name0" presStyleCnt="0">
        <dgm:presLayoutVars>
          <dgm:dir/>
          <dgm:animLvl val="lvl"/>
          <dgm:resizeHandles val="exact"/>
        </dgm:presLayoutVars>
      </dgm:prSet>
      <dgm:spPr/>
    </dgm:pt>
    <dgm:pt modelId="{3AFD0FB2-6C13-4385-90CB-117BDADA4720}" type="pres">
      <dgm:prSet presAssocID="{B4450D26-B891-4FA6-B426-B95EABA37444}" presName="linNode" presStyleCnt="0"/>
      <dgm:spPr/>
    </dgm:pt>
    <dgm:pt modelId="{468D13D6-0B40-404E-91A7-D06AAEE85946}" type="pres">
      <dgm:prSet presAssocID="{B4450D26-B891-4FA6-B426-B95EABA37444}" presName="parentText" presStyleLbl="node1" presStyleIdx="0" presStyleCnt="2">
        <dgm:presLayoutVars>
          <dgm:chMax val="1"/>
          <dgm:bulletEnabled val="1"/>
        </dgm:presLayoutVars>
      </dgm:prSet>
      <dgm:spPr/>
    </dgm:pt>
    <dgm:pt modelId="{8FD0612B-BF32-4A65-B2ED-BA9A309A38EF}" type="pres">
      <dgm:prSet presAssocID="{B4450D26-B891-4FA6-B426-B95EABA37444}" presName="descendantText" presStyleLbl="alignAccFollowNode1" presStyleIdx="0" presStyleCnt="2">
        <dgm:presLayoutVars>
          <dgm:bulletEnabled val="1"/>
        </dgm:presLayoutVars>
      </dgm:prSet>
      <dgm:spPr/>
    </dgm:pt>
    <dgm:pt modelId="{78C7BA1C-8F4B-464F-B26F-B8F31A3E261D}" type="pres">
      <dgm:prSet presAssocID="{596DD33E-3F9B-41C1-9C8A-F43DA031B956}" presName="sp" presStyleCnt="0"/>
      <dgm:spPr/>
    </dgm:pt>
    <dgm:pt modelId="{40D37826-D62E-4F46-B463-9081209177E3}" type="pres">
      <dgm:prSet presAssocID="{29AA46C7-5F70-4152-8791-ABBD33A7A46F}" presName="linNode" presStyleCnt="0"/>
      <dgm:spPr/>
    </dgm:pt>
    <dgm:pt modelId="{D667D78E-FF3F-4183-8E0B-4E40C0CB03F2}" type="pres">
      <dgm:prSet presAssocID="{29AA46C7-5F70-4152-8791-ABBD33A7A46F}" presName="parentText" presStyleLbl="node1" presStyleIdx="1" presStyleCnt="2">
        <dgm:presLayoutVars>
          <dgm:chMax val="1"/>
          <dgm:bulletEnabled val="1"/>
        </dgm:presLayoutVars>
      </dgm:prSet>
      <dgm:spPr/>
    </dgm:pt>
    <dgm:pt modelId="{F63920B1-E692-404F-8FDD-314DFD648358}" type="pres">
      <dgm:prSet presAssocID="{29AA46C7-5F70-4152-8791-ABBD33A7A46F}" presName="descendantText" presStyleLbl="alignAccFollowNode1" presStyleIdx="1" presStyleCnt="2">
        <dgm:presLayoutVars>
          <dgm:bulletEnabled val="1"/>
        </dgm:presLayoutVars>
      </dgm:prSet>
      <dgm:spPr/>
    </dgm:pt>
  </dgm:ptLst>
  <dgm:cxnLst>
    <dgm:cxn modelId="{3A149D02-35DA-41D9-BDCA-CAE1FE4D8133}" srcId="{8E99D632-9879-4E31-9804-87278501E5A8}" destId="{B4450D26-B891-4FA6-B426-B95EABA37444}" srcOrd="0" destOrd="0" parTransId="{A560062D-FE59-4D19-B8D9-06DEDF725693}" sibTransId="{596DD33E-3F9B-41C1-9C8A-F43DA031B956}"/>
    <dgm:cxn modelId="{2D39BE96-FB05-4E1A-93E6-E8D28F5003B6}" type="presOf" srcId="{8E99D632-9879-4E31-9804-87278501E5A8}" destId="{FEB6B09F-2E58-4290-876B-FEB39CAB90F2}" srcOrd="0" destOrd="0" presId="urn:microsoft.com/office/officeart/2005/8/layout/vList5"/>
    <dgm:cxn modelId="{54B3679C-45E1-4D50-8505-8380022C19BF}" type="presOf" srcId="{29AA46C7-5F70-4152-8791-ABBD33A7A46F}" destId="{D667D78E-FF3F-4183-8E0B-4E40C0CB03F2}" srcOrd="0" destOrd="0" presId="urn:microsoft.com/office/officeart/2005/8/layout/vList5"/>
    <dgm:cxn modelId="{AC3D53A8-FB5A-4C96-ACE3-AD640E02B7FF}" srcId="{B4450D26-B891-4FA6-B426-B95EABA37444}" destId="{9322E7DD-AD53-4198-AB87-2F8F7DB2260F}" srcOrd="0" destOrd="0" parTransId="{89779A56-584D-427B-951E-899847CC70CD}" sibTransId="{3F45AE34-C2DA-4170-AEC1-B0EC69350A40}"/>
    <dgm:cxn modelId="{26CF96B6-886B-4DB9-9C71-852F2A018D3E}" type="presOf" srcId="{526691D5-2A6C-4D74-9067-118A241EAD3A}" destId="{F63920B1-E692-404F-8FDD-314DFD648358}" srcOrd="0" destOrd="0" presId="urn:microsoft.com/office/officeart/2005/8/layout/vList5"/>
    <dgm:cxn modelId="{1BDABBC2-B976-4691-B95A-A8874B43DD9F}" srcId="{8E99D632-9879-4E31-9804-87278501E5A8}" destId="{29AA46C7-5F70-4152-8791-ABBD33A7A46F}" srcOrd="1" destOrd="0" parTransId="{73DCC2B8-81F5-4D37-8E6D-0A18366D248E}" sibTransId="{40A89A3B-75DD-49B9-86B5-CA3A94681550}"/>
    <dgm:cxn modelId="{FCB107C3-FF5C-47BD-87FA-0096AC4A8A62}" type="presOf" srcId="{9322E7DD-AD53-4198-AB87-2F8F7DB2260F}" destId="{8FD0612B-BF32-4A65-B2ED-BA9A309A38EF}" srcOrd="0" destOrd="0" presId="urn:microsoft.com/office/officeart/2005/8/layout/vList5"/>
    <dgm:cxn modelId="{DD00CAD0-C9B2-4835-99D3-AEA4BF4F697B}" type="presOf" srcId="{B4450D26-B891-4FA6-B426-B95EABA37444}" destId="{468D13D6-0B40-404E-91A7-D06AAEE85946}" srcOrd="0" destOrd="0" presId="urn:microsoft.com/office/officeart/2005/8/layout/vList5"/>
    <dgm:cxn modelId="{F4F7B0D5-C234-4745-95F1-B65AAE3DC355}" srcId="{29AA46C7-5F70-4152-8791-ABBD33A7A46F}" destId="{526691D5-2A6C-4D74-9067-118A241EAD3A}" srcOrd="0" destOrd="0" parTransId="{18983A87-F98B-40AC-83B3-EA2CB490C9E4}" sibTransId="{1891A12C-77EF-4B68-BDCA-754007EE55B7}"/>
    <dgm:cxn modelId="{32E80530-130A-4178-B5F2-C3A92F20CBD2}" type="presParOf" srcId="{FEB6B09F-2E58-4290-876B-FEB39CAB90F2}" destId="{3AFD0FB2-6C13-4385-90CB-117BDADA4720}" srcOrd="0" destOrd="0" presId="urn:microsoft.com/office/officeart/2005/8/layout/vList5"/>
    <dgm:cxn modelId="{17E16CE1-1B4C-4F82-B900-68AC71BAAA56}" type="presParOf" srcId="{3AFD0FB2-6C13-4385-90CB-117BDADA4720}" destId="{468D13D6-0B40-404E-91A7-D06AAEE85946}" srcOrd="0" destOrd="0" presId="urn:microsoft.com/office/officeart/2005/8/layout/vList5"/>
    <dgm:cxn modelId="{5F217305-C1BB-401A-A392-10987F409DF3}" type="presParOf" srcId="{3AFD0FB2-6C13-4385-90CB-117BDADA4720}" destId="{8FD0612B-BF32-4A65-B2ED-BA9A309A38EF}" srcOrd="1" destOrd="0" presId="urn:microsoft.com/office/officeart/2005/8/layout/vList5"/>
    <dgm:cxn modelId="{18A99541-84C7-42BC-B037-67210631A30A}" type="presParOf" srcId="{FEB6B09F-2E58-4290-876B-FEB39CAB90F2}" destId="{78C7BA1C-8F4B-464F-B26F-B8F31A3E261D}" srcOrd="1" destOrd="0" presId="urn:microsoft.com/office/officeart/2005/8/layout/vList5"/>
    <dgm:cxn modelId="{1F5C63C9-ED01-4A48-8C8D-7FF444E2BAA2}" type="presParOf" srcId="{FEB6B09F-2E58-4290-876B-FEB39CAB90F2}" destId="{40D37826-D62E-4F46-B463-9081209177E3}" srcOrd="2" destOrd="0" presId="urn:microsoft.com/office/officeart/2005/8/layout/vList5"/>
    <dgm:cxn modelId="{C2948F7E-169F-4073-B718-16D2559A62B0}" type="presParOf" srcId="{40D37826-D62E-4F46-B463-9081209177E3}" destId="{D667D78E-FF3F-4183-8E0B-4E40C0CB03F2}" srcOrd="0" destOrd="0" presId="urn:microsoft.com/office/officeart/2005/8/layout/vList5"/>
    <dgm:cxn modelId="{0A73E9AA-9A88-4373-BE99-19A6EFB5130F}" type="presParOf" srcId="{40D37826-D62E-4F46-B463-9081209177E3}" destId="{F63920B1-E692-404F-8FDD-314DFD64835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794FB-8C61-4090-993E-1D9A1E855D3E}">
      <dsp:nvSpPr>
        <dsp:cNvPr id="0" name=""/>
        <dsp:cNvSpPr/>
      </dsp:nvSpPr>
      <dsp:spPr>
        <a:xfrm>
          <a:off x="0" y="665"/>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B790D2CE-7C7C-4189-8530-3199523825B7}">
      <dsp:nvSpPr>
        <dsp:cNvPr id="0" name=""/>
        <dsp:cNvSpPr/>
      </dsp:nvSpPr>
      <dsp:spPr>
        <a:xfrm>
          <a:off x="470725" y="350791"/>
          <a:ext cx="855865" cy="855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789BF86A-72B4-4EAF-A0D2-81D8E04D6E2C}">
      <dsp:nvSpPr>
        <dsp:cNvPr id="0" name=""/>
        <dsp:cNvSpPr/>
      </dsp:nvSpPr>
      <dsp:spPr>
        <a:xfrm>
          <a:off x="1797316" y="665"/>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066800">
            <a:lnSpc>
              <a:spcPct val="90000"/>
            </a:lnSpc>
            <a:spcBef>
              <a:spcPct val="0"/>
            </a:spcBef>
            <a:spcAft>
              <a:spcPct val="35000"/>
            </a:spcAft>
            <a:buNone/>
          </a:pPr>
          <a:r>
            <a:rPr lang="en-US" sz="2400" b="1" kern="1200"/>
            <a:t>Crafting the “Killer” Pitch</a:t>
          </a:r>
          <a:endParaRPr lang="en-US" sz="2400" kern="1200"/>
        </a:p>
      </dsp:txBody>
      <dsp:txXfrm>
        <a:off x="1797316" y="665"/>
        <a:ext cx="2920352" cy="1556118"/>
      </dsp:txXfrm>
    </dsp:sp>
    <dsp:sp modelId="{523FF12A-4971-47BF-9C86-0C1FE9E8CEC8}">
      <dsp:nvSpPr>
        <dsp:cNvPr id="0" name=""/>
        <dsp:cNvSpPr/>
      </dsp:nvSpPr>
      <dsp:spPr>
        <a:xfrm>
          <a:off x="0" y="1945813"/>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507FE121-5A32-4E1A-8DBF-F889C4984F46}">
      <dsp:nvSpPr>
        <dsp:cNvPr id="0" name=""/>
        <dsp:cNvSpPr/>
      </dsp:nvSpPr>
      <dsp:spPr>
        <a:xfrm>
          <a:off x="470725" y="2295939"/>
          <a:ext cx="855865" cy="855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A2DBB6D-2382-404B-9B5B-85E57441775C}">
      <dsp:nvSpPr>
        <dsp:cNvPr id="0" name=""/>
        <dsp:cNvSpPr/>
      </dsp:nvSpPr>
      <dsp:spPr>
        <a:xfrm>
          <a:off x="1797316" y="1945813"/>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066800">
            <a:lnSpc>
              <a:spcPct val="90000"/>
            </a:lnSpc>
            <a:spcBef>
              <a:spcPct val="0"/>
            </a:spcBef>
            <a:spcAft>
              <a:spcPct val="35000"/>
            </a:spcAft>
            <a:buNone/>
          </a:pPr>
          <a:r>
            <a:rPr lang="en-US" sz="2400" b="1" kern="1200"/>
            <a:t>A.  Setting the Dramatic yet Relatable Scene</a:t>
          </a:r>
          <a:endParaRPr lang="en-US" sz="2400" kern="1200"/>
        </a:p>
      </dsp:txBody>
      <dsp:txXfrm>
        <a:off x="1797316" y="1945813"/>
        <a:ext cx="2920352" cy="1556118"/>
      </dsp:txXfrm>
    </dsp:sp>
    <dsp:sp modelId="{EA319D85-BCC5-4CA8-8A2A-DA9033690EAF}">
      <dsp:nvSpPr>
        <dsp:cNvPr id="0" name=""/>
        <dsp:cNvSpPr/>
      </dsp:nvSpPr>
      <dsp:spPr>
        <a:xfrm>
          <a:off x="0" y="3890961"/>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E2D15A9-787F-4CB6-838A-8276143AAF77}">
      <dsp:nvSpPr>
        <dsp:cNvPr id="0" name=""/>
        <dsp:cNvSpPr/>
      </dsp:nvSpPr>
      <dsp:spPr>
        <a:xfrm>
          <a:off x="470725" y="4241088"/>
          <a:ext cx="855865" cy="855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44E1353-C9DE-4DB2-8F4B-E8102D510CBB}">
      <dsp:nvSpPr>
        <dsp:cNvPr id="0" name=""/>
        <dsp:cNvSpPr/>
      </dsp:nvSpPr>
      <dsp:spPr>
        <a:xfrm>
          <a:off x="1797316" y="3890961"/>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066800">
            <a:lnSpc>
              <a:spcPct val="90000"/>
            </a:lnSpc>
            <a:spcBef>
              <a:spcPct val="0"/>
            </a:spcBef>
            <a:spcAft>
              <a:spcPct val="35000"/>
            </a:spcAft>
            <a:buNone/>
          </a:pPr>
          <a:r>
            <a:rPr lang="en-US" sz="2400" b="1" kern="1200"/>
            <a:t>B.  The End is the Real Beginning</a:t>
          </a:r>
          <a:endParaRPr lang="en-US" sz="2400" kern="1200"/>
        </a:p>
      </dsp:txBody>
      <dsp:txXfrm>
        <a:off x="1797316" y="3890961"/>
        <a:ext cx="2920352" cy="1556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BBF7D-014A-4BC0-9E20-713A8D577689}">
      <dsp:nvSpPr>
        <dsp:cNvPr id="0" name=""/>
        <dsp:cNvSpPr/>
      </dsp:nvSpPr>
      <dsp:spPr>
        <a:xfrm>
          <a:off x="0" y="665"/>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588731CA-B968-412A-A95B-67593E8CFF09}">
      <dsp:nvSpPr>
        <dsp:cNvPr id="0" name=""/>
        <dsp:cNvSpPr/>
      </dsp:nvSpPr>
      <dsp:spPr>
        <a:xfrm>
          <a:off x="470725" y="350791"/>
          <a:ext cx="855865" cy="855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8F6F9F1-1AF3-425A-8589-0740D6B27C9D}">
      <dsp:nvSpPr>
        <dsp:cNvPr id="0" name=""/>
        <dsp:cNvSpPr/>
      </dsp:nvSpPr>
      <dsp:spPr>
        <a:xfrm>
          <a:off x="1797316" y="665"/>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111250">
            <a:lnSpc>
              <a:spcPct val="90000"/>
            </a:lnSpc>
            <a:spcBef>
              <a:spcPct val="0"/>
            </a:spcBef>
            <a:spcAft>
              <a:spcPct val="35000"/>
            </a:spcAft>
            <a:buNone/>
          </a:pPr>
          <a:r>
            <a:rPr lang="en-US" sz="2500" b="1" kern="1200"/>
            <a:t>Be a Master Storyteller!/Own Your Own Story</a:t>
          </a:r>
          <a:endParaRPr lang="en-US" sz="2500" kern="1200"/>
        </a:p>
      </dsp:txBody>
      <dsp:txXfrm>
        <a:off x="1797316" y="665"/>
        <a:ext cx="2920352" cy="1556118"/>
      </dsp:txXfrm>
    </dsp:sp>
    <dsp:sp modelId="{05C709BC-A7B1-47ED-AA85-8DAD8D3F168E}">
      <dsp:nvSpPr>
        <dsp:cNvPr id="0" name=""/>
        <dsp:cNvSpPr/>
      </dsp:nvSpPr>
      <dsp:spPr>
        <a:xfrm>
          <a:off x="0" y="1945813"/>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64959D60-C757-4862-8842-3343CAE60EBD}">
      <dsp:nvSpPr>
        <dsp:cNvPr id="0" name=""/>
        <dsp:cNvSpPr/>
      </dsp:nvSpPr>
      <dsp:spPr>
        <a:xfrm>
          <a:off x="470725" y="2295939"/>
          <a:ext cx="855865" cy="855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9478ED9-350B-4035-8616-B8BB1A3FE949}">
      <dsp:nvSpPr>
        <dsp:cNvPr id="0" name=""/>
        <dsp:cNvSpPr/>
      </dsp:nvSpPr>
      <dsp:spPr>
        <a:xfrm>
          <a:off x="1797316" y="1945813"/>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111250">
            <a:lnSpc>
              <a:spcPct val="90000"/>
            </a:lnSpc>
            <a:spcBef>
              <a:spcPct val="0"/>
            </a:spcBef>
            <a:spcAft>
              <a:spcPct val="35000"/>
            </a:spcAft>
            <a:buNone/>
          </a:pPr>
          <a:r>
            <a:rPr lang="en-US" sz="2500" b="1" kern="1200"/>
            <a:t>A.  Be Bold and Unexpected</a:t>
          </a:r>
          <a:endParaRPr lang="en-US" sz="2500" kern="1200"/>
        </a:p>
      </dsp:txBody>
      <dsp:txXfrm>
        <a:off x="1797316" y="1945813"/>
        <a:ext cx="2920352" cy="1556118"/>
      </dsp:txXfrm>
    </dsp:sp>
    <dsp:sp modelId="{5A310AB9-D671-47B3-A1BF-8950A2388CB8}">
      <dsp:nvSpPr>
        <dsp:cNvPr id="0" name=""/>
        <dsp:cNvSpPr/>
      </dsp:nvSpPr>
      <dsp:spPr>
        <a:xfrm>
          <a:off x="0" y="3890961"/>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C72ADD0F-F303-4E79-8071-438F9F168ADB}">
      <dsp:nvSpPr>
        <dsp:cNvPr id="0" name=""/>
        <dsp:cNvSpPr/>
      </dsp:nvSpPr>
      <dsp:spPr>
        <a:xfrm>
          <a:off x="470725" y="4241088"/>
          <a:ext cx="855865" cy="855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71EF36CB-8560-4166-B197-A87179F2C2CE}">
      <dsp:nvSpPr>
        <dsp:cNvPr id="0" name=""/>
        <dsp:cNvSpPr/>
      </dsp:nvSpPr>
      <dsp:spPr>
        <a:xfrm>
          <a:off x="1797316" y="3890961"/>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111250">
            <a:lnSpc>
              <a:spcPct val="90000"/>
            </a:lnSpc>
            <a:spcBef>
              <a:spcPct val="0"/>
            </a:spcBef>
            <a:spcAft>
              <a:spcPct val="35000"/>
            </a:spcAft>
            <a:buNone/>
          </a:pPr>
          <a:r>
            <a:rPr lang="en-US" sz="2500" b="1" kern="1200"/>
            <a:t>B.  Know and Study Your Audience</a:t>
          </a:r>
          <a:endParaRPr lang="en-US" sz="2500" kern="1200"/>
        </a:p>
      </dsp:txBody>
      <dsp:txXfrm>
        <a:off x="1797316" y="3890961"/>
        <a:ext cx="2920352" cy="1556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281F-FE28-4F5A-B6C8-86F2C748CAFC}">
      <dsp:nvSpPr>
        <dsp:cNvPr id="0" name=""/>
        <dsp:cNvSpPr/>
      </dsp:nvSpPr>
      <dsp:spPr>
        <a:xfrm>
          <a:off x="0" y="665"/>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DDDCD7B6-8501-4CAB-BD73-264964D8232A}">
      <dsp:nvSpPr>
        <dsp:cNvPr id="0" name=""/>
        <dsp:cNvSpPr/>
      </dsp:nvSpPr>
      <dsp:spPr>
        <a:xfrm>
          <a:off x="470725" y="350791"/>
          <a:ext cx="855865" cy="855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12ECB8BE-EA30-40DF-A3FB-A58C71F6786F}">
      <dsp:nvSpPr>
        <dsp:cNvPr id="0" name=""/>
        <dsp:cNvSpPr/>
      </dsp:nvSpPr>
      <dsp:spPr>
        <a:xfrm>
          <a:off x="1797316" y="665"/>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977900">
            <a:lnSpc>
              <a:spcPct val="90000"/>
            </a:lnSpc>
            <a:spcBef>
              <a:spcPct val="0"/>
            </a:spcBef>
            <a:spcAft>
              <a:spcPct val="35000"/>
            </a:spcAft>
            <a:buNone/>
          </a:pPr>
          <a:r>
            <a:rPr lang="en-US" sz="2200" b="1" kern="1200"/>
            <a:t>Let your perceived flaws be your secret weapon!</a:t>
          </a:r>
          <a:endParaRPr lang="en-US" sz="2200" kern="1200"/>
        </a:p>
      </dsp:txBody>
      <dsp:txXfrm>
        <a:off x="1797316" y="665"/>
        <a:ext cx="2920352" cy="1556118"/>
      </dsp:txXfrm>
    </dsp:sp>
    <dsp:sp modelId="{FB855CB3-5890-4C05-9B4F-5CDC9C150699}">
      <dsp:nvSpPr>
        <dsp:cNvPr id="0" name=""/>
        <dsp:cNvSpPr/>
      </dsp:nvSpPr>
      <dsp:spPr>
        <a:xfrm>
          <a:off x="0" y="1945813"/>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575AF255-62C7-4979-9281-207548FD603D}">
      <dsp:nvSpPr>
        <dsp:cNvPr id="0" name=""/>
        <dsp:cNvSpPr/>
      </dsp:nvSpPr>
      <dsp:spPr>
        <a:xfrm>
          <a:off x="470725" y="2295939"/>
          <a:ext cx="855865" cy="855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A0A6DDB-6212-4EA6-B0A8-6F70A158B59F}">
      <dsp:nvSpPr>
        <dsp:cNvPr id="0" name=""/>
        <dsp:cNvSpPr/>
      </dsp:nvSpPr>
      <dsp:spPr>
        <a:xfrm>
          <a:off x="1797316" y="1945813"/>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977900">
            <a:lnSpc>
              <a:spcPct val="90000"/>
            </a:lnSpc>
            <a:spcBef>
              <a:spcPct val="0"/>
            </a:spcBef>
            <a:spcAft>
              <a:spcPct val="35000"/>
            </a:spcAft>
            <a:buNone/>
          </a:pPr>
          <a:r>
            <a:rPr lang="en-US" sz="2200" b="1" kern="1200"/>
            <a:t>A.  Speak Authentically</a:t>
          </a:r>
          <a:endParaRPr lang="en-US" sz="2200" kern="1200"/>
        </a:p>
      </dsp:txBody>
      <dsp:txXfrm>
        <a:off x="1797316" y="1945813"/>
        <a:ext cx="2920352" cy="1556118"/>
      </dsp:txXfrm>
    </dsp:sp>
    <dsp:sp modelId="{79DDD3E8-950E-41FA-BEFD-EF87C2AE7961}">
      <dsp:nvSpPr>
        <dsp:cNvPr id="0" name=""/>
        <dsp:cNvSpPr/>
      </dsp:nvSpPr>
      <dsp:spPr>
        <a:xfrm>
          <a:off x="0" y="3890961"/>
          <a:ext cx="4717669" cy="1556118"/>
        </a:xfrm>
        <a:prstGeom prst="roundRect">
          <a:avLst>
            <a:gd name="adj" fmla="val 10000"/>
          </a:avLst>
        </a:prstGeom>
        <a:solidFill>
          <a:schemeClr val="bg1">
            <a:lumMod val="95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D469FD8C-E5CA-4B1B-A72E-78AF3047A611}">
      <dsp:nvSpPr>
        <dsp:cNvPr id="0" name=""/>
        <dsp:cNvSpPr/>
      </dsp:nvSpPr>
      <dsp:spPr>
        <a:xfrm>
          <a:off x="470725" y="4241088"/>
          <a:ext cx="855865" cy="855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CEC18ED1-B35D-4F9A-BBC1-D1BF118F5833}">
      <dsp:nvSpPr>
        <dsp:cNvPr id="0" name=""/>
        <dsp:cNvSpPr/>
      </dsp:nvSpPr>
      <dsp:spPr>
        <a:xfrm>
          <a:off x="1797316" y="3890961"/>
          <a:ext cx="2920352"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977900">
            <a:lnSpc>
              <a:spcPct val="90000"/>
            </a:lnSpc>
            <a:spcBef>
              <a:spcPct val="0"/>
            </a:spcBef>
            <a:spcAft>
              <a:spcPct val="35000"/>
            </a:spcAft>
            <a:buNone/>
          </a:pPr>
          <a:r>
            <a:rPr lang="en-US" sz="2200" b="1" kern="1200"/>
            <a:t>B.  Passion Changes Everything</a:t>
          </a:r>
          <a:endParaRPr lang="en-US" sz="2200" kern="1200"/>
        </a:p>
      </dsp:txBody>
      <dsp:txXfrm>
        <a:off x="1797316" y="3890961"/>
        <a:ext cx="2920352" cy="1556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0612B-BF32-4A65-B2ED-BA9A309A38EF}">
      <dsp:nvSpPr>
        <dsp:cNvPr id="0" name=""/>
        <dsp:cNvSpPr/>
      </dsp:nvSpPr>
      <dsp:spPr>
        <a:xfrm rot="5400000">
          <a:off x="2145066" y="-180901"/>
          <a:ext cx="2125897" cy="301930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a:t>A.	Walk, Talk, and Act Like a Star   </a:t>
          </a:r>
          <a:endParaRPr lang="en-US" sz="2700" kern="1200"/>
        </a:p>
      </dsp:txBody>
      <dsp:txXfrm rot="-5400000">
        <a:off x="1698361" y="369582"/>
        <a:ext cx="2915530" cy="1918341"/>
      </dsp:txXfrm>
    </dsp:sp>
    <dsp:sp modelId="{468D13D6-0B40-404E-91A7-D06AAEE85946}">
      <dsp:nvSpPr>
        <dsp:cNvPr id="0" name=""/>
        <dsp:cNvSpPr/>
      </dsp:nvSpPr>
      <dsp:spPr>
        <a:xfrm>
          <a:off x="0" y="66"/>
          <a:ext cx="1698360" cy="2657371"/>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Like Broadway, “It’s Showtime!”</a:t>
          </a:r>
          <a:endParaRPr lang="en-US" sz="1900" kern="1200"/>
        </a:p>
      </dsp:txBody>
      <dsp:txXfrm>
        <a:off x="82907" y="82973"/>
        <a:ext cx="1532546" cy="2491557"/>
      </dsp:txXfrm>
    </dsp:sp>
    <dsp:sp modelId="{F63920B1-E692-404F-8FDD-314DFD648358}">
      <dsp:nvSpPr>
        <dsp:cNvPr id="0" name=""/>
        <dsp:cNvSpPr/>
      </dsp:nvSpPr>
      <dsp:spPr>
        <a:xfrm rot="5400000">
          <a:off x="2145066" y="2609338"/>
          <a:ext cx="2125897" cy="3019308"/>
        </a:xfrm>
        <a:prstGeom prst="round2SameRect">
          <a:avLst/>
        </a:prstGeom>
        <a:solidFill>
          <a:schemeClr val="accent2">
            <a:tint val="40000"/>
            <a:alpha val="90000"/>
            <a:hueOff val="1492659"/>
            <a:satOff val="-27750"/>
            <a:lumOff val="-1290"/>
            <a:alphaOff val="0"/>
          </a:schemeClr>
        </a:solidFill>
        <a:ln w="9525" cap="flat" cmpd="sng" algn="ctr">
          <a:solidFill>
            <a:schemeClr val="accent2">
              <a:tint val="40000"/>
              <a:alpha val="90000"/>
              <a:hueOff val="1492659"/>
              <a:satOff val="-27750"/>
              <a:lumOff val="-129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a:t>B.	Standing in Your Authentic Light</a:t>
          </a:r>
          <a:endParaRPr lang="en-US" sz="2700" kern="1200"/>
        </a:p>
      </dsp:txBody>
      <dsp:txXfrm rot="-5400000">
        <a:off x="1698361" y="3159821"/>
        <a:ext cx="2915530" cy="1918341"/>
      </dsp:txXfrm>
    </dsp:sp>
    <dsp:sp modelId="{D667D78E-FF3F-4183-8E0B-4E40C0CB03F2}">
      <dsp:nvSpPr>
        <dsp:cNvPr id="0" name=""/>
        <dsp:cNvSpPr/>
      </dsp:nvSpPr>
      <dsp:spPr>
        <a:xfrm>
          <a:off x="0" y="2790306"/>
          <a:ext cx="1698360" cy="2657371"/>
        </a:xfrm>
        <a:prstGeom prst="round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(Walk it Like You Talk It)</a:t>
          </a:r>
          <a:endParaRPr lang="en-US" sz="1900" kern="1200"/>
        </a:p>
      </dsp:txBody>
      <dsp:txXfrm>
        <a:off x="82907" y="2873213"/>
        <a:ext cx="1532546" cy="24915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E6B68-7177-49C6-9908-3CD1C3EFDC6A}" type="datetimeFigureOut">
              <a:rPr lang="en-US" smtClean="0"/>
              <a:t>4/29/2019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0BA2A-CF56-420A-816F-1D4EC37AFE96}" type="slidenum">
              <a:rPr lang="en-US" smtClean="0"/>
              <a:t>‹#›</a:t>
            </a:fld>
            <a:endParaRPr lang="en-US"/>
          </a:p>
        </p:txBody>
      </p:sp>
    </p:spTree>
    <p:extLst>
      <p:ext uri="{BB962C8B-B14F-4D97-AF65-F5344CB8AC3E}">
        <p14:creationId xmlns:p14="http://schemas.microsoft.com/office/powerpoint/2010/main" val="1585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Perfect  Pitches  by  Precious,  LLC,  is  a  consulting  agency  that  provides  speech  communications  solutions  for  women  entrepreneurs  and  startups  who  struggle  with  bringing  their  next  BIG  ideas,  products,  and  services  to  market.  rough  our  professional  and  educational  training,  these  enterprises  are  then  able  to  successfully  articulate  and  differentiate  their  businesses,  attain  the  next  level  of  </a:t>
            </a:r>
            <a:r>
              <a:rPr lang="en-US" b="1" dirty="0" err="1"/>
              <a:t>protability</a:t>
            </a:r>
            <a:r>
              <a:rPr lang="en-US" b="1" dirty="0"/>
              <a:t>,  scalability,  and  sustainability,  as  well  as  expand  their  company  brands  in  order  to  flourish  in  a  global  marketplace. </a:t>
            </a:r>
          </a:p>
        </p:txBody>
      </p:sp>
      <p:sp>
        <p:nvSpPr>
          <p:cNvPr id="4" name="Slide Number Placeholder 3"/>
          <p:cNvSpPr>
            <a:spLocks noGrp="1"/>
          </p:cNvSpPr>
          <p:nvPr>
            <p:ph type="sldNum" sz="quarter" idx="10"/>
          </p:nvPr>
        </p:nvSpPr>
        <p:spPr/>
        <p:txBody>
          <a:bodyPr/>
          <a:lstStyle/>
          <a:p>
            <a:fld id="{8BE0BA2A-CF56-420A-816F-1D4EC37AFE96}" type="slidenum">
              <a:rPr lang="en-US" smtClean="0"/>
              <a:t>2</a:t>
            </a:fld>
            <a:endParaRPr lang="en-US"/>
          </a:p>
        </p:txBody>
      </p:sp>
    </p:spTree>
    <p:extLst>
      <p:ext uri="{BB962C8B-B14F-4D97-AF65-F5344CB8AC3E}">
        <p14:creationId xmlns:p14="http://schemas.microsoft.com/office/powerpoint/2010/main" val="26791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Precious L. Williams is a world class master communicator who works with successful women entrepreneurs and helps them take their professional speaking skills to the next level. With over 23 years of experience conceptualizing unique branding and marketing techniques, Williams seeks to train individuals and companies how to remain authentic while marketing concepts and visions to distinctive audiences.</a:t>
            </a:r>
          </a:p>
          <a:p>
            <a:endParaRPr lang="en-US" b="1" dirty="0"/>
          </a:p>
          <a:p>
            <a:r>
              <a:rPr lang="en-US" b="1" dirty="0"/>
              <a:t>As a 13-time local and national business elevator pitch champion, Williams has been featured on top television shows and publications for her pitching and branding skills. She was featured in ABC’s “Shark Tank,” CNN, MSNBC, Wall Street Journal as well as several others.</a:t>
            </a:r>
          </a:p>
          <a:p>
            <a:endParaRPr lang="en-US" b="1" dirty="0"/>
          </a:p>
          <a:p>
            <a:r>
              <a:rPr lang="en-US" b="1" dirty="0"/>
              <a:t>The philosophy of her “killer” pitch is evident in the strategic and personalized creative communications and presentations solutions Williams puts forth. As serial entrepreneur, international professional speaker, and coach, Williams is equipped to bring life, authenticity, strategy, and boldness to all your oral and written communication needs.</a:t>
            </a:r>
          </a:p>
          <a:p>
            <a:endParaRPr lang="en-US" b="1" dirty="0"/>
          </a:p>
          <a:p>
            <a:r>
              <a:rPr lang="en-US" b="1" dirty="0"/>
              <a:t>Williams is a graduate of Spelman College and Rutgers School of Law. She is a current member of Phi Beta Kappa and lives in New York.</a:t>
            </a:r>
          </a:p>
          <a:p>
            <a:endParaRPr lang="en-US" b="1" dirty="0"/>
          </a:p>
          <a:p>
            <a:r>
              <a:rPr lang="en-US" b="1" dirty="0"/>
              <a:t>To learn more about Perfect Pitches please visit:</a:t>
            </a:r>
          </a:p>
          <a:p>
            <a:endParaRPr lang="en-US" b="1" dirty="0"/>
          </a:p>
          <a:p>
            <a:r>
              <a:rPr lang="en-US" b="1" dirty="0"/>
              <a:t>www.perfectpitchesbyprecious.com</a:t>
            </a:r>
          </a:p>
          <a:p>
            <a:endParaRPr lang="en-US" dirty="0"/>
          </a:p>
        </p:txBody>
      </p:sp>
      <p:sp>
        <p:nvSpPr>
          <p:cNvPr id="4" name="Slide Number Placeholder 3"/>
          <p:cNvSpPr>
            <a:spLocks noGrp="1"/>
          </p:cNvSpPr>
          <p:nvPr>
            <p:ph type="sldNum" sz="quarter" idx="10"/>
          </p:nvPr>
        </p:nvSpPr>
        <p:spPr/>
        <p:txBody>
          <a:bodyPr/>
          <a:lstStyle/>
          <a:p>
            <a:fld id="{8BE0BA2A-CF56-420A-816F-1D4EC37AFE96}" type="slidenum">
              <a:rPr lang="en-US" smtClean="0"/>
              <a:t>3</a:t>
            </a:fld>
            <a:endParaRPr lang="en-US"/>
          </a:p>
        </p:txBody>
      </p:sp>
    </p:spTree>
    <p:extLst>
      <p:ext uri="{BB962C8B-B14F-4D97-AF65-F5344CB8AC3E}">
        <p14:creationId xmlns:p14="http://schemas.microsoft.com/office/powerpoint/2010/main" val="57516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BA2A-CF56-420A-816F-1D4EC37AFE96}" type="slidenum">
              <a:rPr lang="en-US" smtClean="0"/>
              <a:t>18</a:t>
            </a:fld>
            <a:endParaRPr lang="en-US"/>
          </a:p>
        </p:txBody>
      </p:sp>
    </p:spTree>
    <p:extLst>
      <p:ext uri="{BB962C8B-B14F-4D97-AF65-F5344CB8AC3E}">
        <p14:creationId xmlns:p14="http://schemas.microsoft.com/office/powerpoint/2010/main" val="3875856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ltLang="en-US"/>
          </a:p>
        </p:txBody>
      </p:sp>
      <p:sp>
        <p:nvSpPr>
          <p:cNvPr id="5" name="Footer Placeholder 4"/>
          <p:cNvSpPr>
            <a:spLocks noGrp="1"/>
          </p:cNvSpPr>
          <p:nvPr>
            <p:ph type="ftr" sz="quarter" idx="11"/>
          </p:nvPr>
        </p:nvSpPr>
        <p:spPr>
          <a:xfrm>
            <a:off x="914400" y="4323846"/>
            <a:ext cx="4880610" cy="365125"/>
          </a:xfrm>
        </p:spPr>
        <p:txBody>
          <a:bodyPr/>
          <a:lstStyle/>
          <a:p>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fld id="{C8B9DA4F-5764-4AC2-AA4D-06B94FF4AB84}" type="slidenum">
              <a:rPr lang="en-US" altLang="en-US" smtClean="0"/>
              <a:pPr/>
              <a:t>‹#›</a:t>
            </a:fld>
            <a:endParaRPr lang="en-US" altLang="en-US"/>
          </a:p>
        </p:txBody>
      </p:sp>
    </p:spTree>
    <p:extLst>
      <p:ext uri="{BB962C8B-B14F-4D97-AF65-F5344CB8AC3E}">
        <p14:creationId xmlns:p14="http://schemas.microsoft.com/office/powerpoint/2010/main" val="354928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4D4647A-607E-4AD2-BDBF-5D3D0CE59BFE}" type="slidenum">
              <a:rPr lang="en-US" altLang="en-US" smtClean="0"/>
              <a:pPr/>
              <a:t>‹#›</a:t>
            </a:fld>
            <a:endParaRPr lang="en-US" altLang="en-US"/>
          </a:p>
        </p:txBody>
      </p:sp>
    </p:spTree>
    <p:extLst>
      <p:ext uri="{BB962C8B-B14F-4D97-AF65-F5344CB8AC3E}">
        <p14:creationId xmlns:p14="http://schemas.microsoft.com/office/powerpoint/2010/main" val="210392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6" name="Footer Placeholder 5"/>
          <p:cNvSpPr>
            <a:spLocks noGrp="1"/>
          </p:cNvSpPr>
          <p:nvPr>
            <p:ph type="ftr" sz="quarter" idx="11"/>
          </p:nvPr>
        </p:nvSpPr>
        <p:spPr>
          <a:xfrm>
            <a:off x="594360" y="381001"/>
            <a:ext cx="4830656" cy="365125"/>
          </a:xfrm>
        </p:spPr>
        <p:txBody>
          <a:bodyPr/>
          <a:lstStyle/>
          <a:p>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64D4647A-607E-4AD2-BDBF-5D3D0CE59BFE}" type="slidenum">
              <a:rPr lang="en-US" altLang="en-US" smtClean="0"/>
              <a:pPr/>
              <a:t>‹#›</a:t>
            </a:fld>
            <a:endParaRPr lang="en-US" altLang="en-US"/>
          </a:p>
        </p:txBody>
      </p:sp>
    </p:spTree>
    <p:extLst>
      <p:ext uri="{BB962C8B-B14F-4D97-AF65-F5344CB8AC3E}">
        <p14:creationId xmlns:p14="http://schemas.microsoft.com/office/powerpoint/2010/main" val="280253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6" name="Footer Placeholder 5"/>
          <p:cNvSpPr>
            <a:spLocks noGrp="1"/>
          </p:cNvSpPr>
          <p:nvPr>
            <p:ph type="ftr" sz="quarter" idx="11"/>
          </p:nvPr>
        </p:nvSpPr>
        <p:spPr>
          <a:xfrm>
            <a:off x="594360" y="379438"/>
            <a:ext cx="4830656" cy="365125"/>
          </a:xfrm>
        </p:spPr>
        <p:txBody>
          <a:bodyPr/>
          <a:lstStyle/>
          <a:p>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64D4647A-607E-4AD2-BDBF-5D3D0CE59BFE}"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96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ltLang="en-US"/>
          </a:p>
        </p:txBody>
      </p:sp>
      <p:sp>
        <p:nvSpPr>
          <p:cNvPr id="6" name="Footer Placeholder 5"/>
          <p:cNvSpPr>
            <a:spLocks noGrp="1"/>
          </p:cNvSpPr>
          <p:nvPr>
            <p:ph type="ftr" sz="quarter" idx="11"/>
          </p:nvPr>
        </p:nvSpPr>
        <p:spPr>
          <a:xfrm>
            <a:off x="594360" y="378884"/>
            <a:ext cx="4830656" cy="365125"/>
          </a:xfrm>
        </p:spPr>
        <p:txBody>
          <a:bodyPr/>
          <a:lstStyle/>
          <a:p>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64D4647A-607E-4AD2-BDBF-5D3D0CE59BFE}" type="slidenum">
              <a:rPr lang="en-US" altLang="en-US" smtClean="0"/>
              <a:pPr/>
              <a:t>‹#›</a:t>
            </a:fld>
            <a:endParaRPr lang="en-US" altLang="en-US"/>
          </a:p>
        </p:txBody>
      </p:sp>
    </p:spTree>
    <p:extLst>
      <p:ext uri="{BB962C8B-B14F-4D97-AF65-F5344CB8AC3E}">
        <p14:creationId xmlns:p14="http://schemas.microsoft.com/office/powerpoint/2010/main" val="903887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4D4647A-607E-4AD2-BDBF-5D3D0CE59BFE}" type="slidenum">
              <a:rPr lang="en-US" altLang="en-US" smtClean="0"/>
              <a:pPr/>
              <a:t>‹#›</a:t>
            </a:fld>
            <a:endParaRPr lang="en-US" altLang="en-US"/>
          </a:p>
        </p:txBody>
      </p:sp>
    </p:spTree>
    <p:extLst>
      <p:ext uri="{BB962C8B-B14F-4D97-AF65-F5344CB8AC3E}">
        <p14:creationId xmlns:p14="http://schemas.microsoft.com/office/powerpoint/2010/main" val="225954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4D4647A-607E-4AD2-BDBF-5D3D0CE59BFE}" type="slidenum">
              <a:rPr lang="en-US" altLang="en-US" smtClean="0"/>
              <a:pPr/>
              <a:t>‹#›</a:t>
            </a:fld>
            <a:endParaRPr lang="en-US" altLang="en-US"/>
          </a:p>
        </p:txBody>
      </p:sp>
    </p:spTree>
    <p:extLst>
      <p:ext uri="{BB962C8B-B14F-4D97-AF65-F5344CB8AC3E}">
        <p14:creationId xmlns:p14="http://schemas.microsoft.com/office/powerpoint/2010/main" val="266447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736AB22-400D-447B-B32D-AAF9CF602287}" type="slidenum">
              <a:rPr lang="en-US" altLang="en-US" smtClean="0"/>
              <a:pPr/>
              <a:t>‹#›</a:t>
            </a:fld>
            <a:endParaRPr lang="en-US" altLang="en-US"/>
          </a:p>
        </p:txBody>
      </p:sp>
    </p:spTree>
    <p:extLst>
      <p:ext uri="{BB962C8B-B14F-4D97-AF65-F5344CB8AC3E}">
        <p14:creationId xmlns:p14="http://schemas.microsoft.com/office/powerpoint/2010/main" val="261422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5" name="Footer Placeholder 4"/>
          <p:cNvSpPr>
            <a:spLocks noGrp="1"/>
          </p:cNvSpPr>
          <p:nvPr>
            <p:ph type="ftr" sz="quarter" idx="11"/>
          </p:nvPr>
        </p:nvSpPr>
        <p:spPr>
          <a:xfrm>
            <a:off x="594360" y="381001"/>
            <a:ext cx="4830656" cy="365125"/>
          </a:xfrm>
        </p:spPr>
        <p:txBody>
          <a:bodyPr/>
          <a:lstStyle/>
          <a:p>
            <a:endParaRPr lang="en-US" altLang="en-US"/>
          </a:p>
        </p:txBody>
      </p:sp>
      <p:sp>
        <p:nvSpPr>
          <p:cNvPr id="6" name="Slide Number Placeholder 5"/>
          <p:cNvSpPr>
            <a:spLocks noGrp="1"/>
          </p:cNvSpPr>
          <p:nvPr>
            <p:ph type="sldNum" sz="quarter" idx="12"/>
          </p:nvPr>
        </p:nvSpPr>
        <p:spPr>
          <a:xfrm>
            <a:off x="7882466" y="381001"/>
            <a:ext cx="667174" cy="365125"/>
          </a:xfrm>
        </p:spPr>
        <p:txBody>
          <a:bodyPr/>
          <a:lstStyle/>
          <a:p>
            <a:fld id="{8AC75CF4-1E93-4360-9143-87818250A507}" type="slidenum">
              <a:rPr lang="en-US" altLang="en-US" smtClean="0"/>
              <a:pPr/>
              <a:t>‹#›</a:t>
            </a:fld>
            <a:endParaRPr lang="en-US" altLang="en-US"/>
          </a:p>
        </p:txBody>
      </p:sp>
    </p:spTree>
    <p:extLst>
      <p:ext uri="{BB962C8B-B14F-4D97-AF65-F5344CB8AC3E}">
        <p14:creationId xmlns:p14="http://schemas.microsoft.com/office/powerpoint/2010/main" val="121365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230196-2F84-40D3-AE00-01E0CA17507F}" type="slidenum">
              <a:rPr lang="en-US" altLang="en-US" smtClean="0"/>
              <a:pPr/>
              <a:t>‹#›</a:t>
            </a:fld>
            <a:endParaRPr lang="en-US" altLang="en-US"/>
          </a:p>
        </p:txBody>
      </p:sp>
    </p:spTree>
    <p:extLst>
      <p:ext uri="{BB962C8B-B14F-4D97-AF65-F5344CB8AC3E}">
        <p14:creationId xmlns:p14="http://schemas.microsoft.com/office/powerpoint/2010/main" val="254450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ltLang="en-US"/>
          </a:p>
        </p:txBody>
      </p:sp>
      <p:sp>
        <p:nvSpPr>
          <p:cNvPr id="5" name="Footer Placeholder 4"/>
          <p:cNvSpPr>
            <a:spLocks noGrp="1"/>
          </p:cNvSpPr>
          <p:nvPr>
            <p:ph type="ftr" sz="quarter" idx="11"/>
          </p:nvPr>
        </p:nvSpPr>
        <p:spPr>
          <a:xfrm>
            <a:off x="594360" y="381001"/>
            <a:ext cx="4830656" cy="365125"/>
          </a:xfrm>
        </p:spPr>
        <p:txBody>
          <a:bodyPr/>
          <a:lstStyle/>
          <a:p>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fld id="{055BDE22-7494-4A62-A3A6-3AD1A02A1F30}" type="slidenum">
              <a:rPr lang="en-US" altLang="en-US" smtClean="0"/>
              <a:pPr/>
              <a:t>‹#›</a:t>
            </a:fld>
            <a:endParaRPr lang="en-US" altLang="en-US"/>
          </a:p>
        </p:txBody>
      </p:sp>
    </p:spTree>
    <p:extLst>
      <p:ext uri="{BB962C8B-B14F-4D97-AF65-F5344CB8AC3E}">
        <p14:creationId xmlns:p14="http://schemas.microsoft.com/office/powerpoint/2010/main" val="21730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8C795DA-9A52-4BB1-B65D-F1CA449FC81E}" type="slidenum">
              <a:rPr lang="en-US" altLang="en-US" smtClean="0"/>
              <a:pPr/>
              <a:t>‹#›</a:t>
            </a:fld>
            <a:endParaRPr lang="en-US" altLang="en-US"/>
          </a:p>
        </p:txBody>
      </p:sp>
    </p:spTree>
    <p:extLst>
      <p:ext uri="{BB962C8B-B14F-4D97-AF65-F5344CB8AC3E}">
        <p14:creationId xmlns:p14="http://schemas.microsoft.com/office/powerpoint/2010/main" val="170434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281E970-9C0F-40E6-B8D9-D58E05E381C6}" type="slidenum">
              <a:rPr lang="en-US" altLang="en-US" smtClean="0"/>
              <a:pPr/>
              <a:t>‹#›</a:t>
            </a:fld>
            <a:endParaRPr lang="en-US" altLang="en-US"/>
          </a:p>
        </p:txBody>
      </p:sp>
    </p:spTree>
    <p:extLst>
      <p:ext uri="{BB962C8B-B14F-4D97-AF65-F5344CB8AC3E}">
        <p14:creationId xmlns:p14="http://schemas.microsoft.com/office/powerpoint/2010/main" val="26142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0091406-E9A3-4AA0-8C01-345A87723460}" type="slidenum">
              <a:rPr lang="en-US" altLang="en-US" smtClean="0"/>
              <a:pPr/>
              <a:t>‹#›</a:t>
            </a:fld>
            <a:endParaRPr lang="en-US" altLang="en-US"/>
          </a:p>
        </p:txBody>
      </p:sp>
    </p:spTree>
    <p:extLst>
      <p:ext uri="{BB962C8B-B14F-4D97-AF65-F5344CB8AC3E}">
        <p14:creationId xmlns:p14="http://schemas.microsoft.com/office/powerpoint/2010/main" val="413446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8628785-45E7-4377-938E-62DE1CFE22D9}" type="slidenum">
              <a:rPr lang="en-US" altLang="en-US" smtClean="0"/>
              <a:pPr/>
              <a:t>‹#›</a:t>
            </a:fld>
            <a:endParaRPr lang="en-US" altLang="en-US"/>
          </a:p>
        </p:txBody>
      </p:sp>
    </p:spTree>
    <p:extLst>
      <p:ext uri="{BB962C8B-B14F-4D97-AF65-F5344CB8AC3E}">
        <p14:creationId xmlns:p14="http://schemas.microsoft.com/office/powerpoint/2010/main" val="329875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B9BA59B-2B25-4B6F-9CC6-A6D0470CC6D8}" type="slidenum">
              <a:rPr lang="en-US" altLang="en-US" smtClean="0"/>
              <a:pPr/>
              <a:t>‹#›</a:t>
            </a:fld>
            <a:endParaRPr lang="en-US" altLang="en-US"/>
          </a:p>
        </p:txBody>
      </p:sp>
    </p:spTree>
    <p:extLst>
      <p:ext uri="{BB962C8B-B14F-4D97-AF65-F5344CB8AC3E}">
        <p14:creationId xmlns:p14="http://schemas.microsoft.com/office/powerpoint/2010/main" val="424405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FD1F8BA-7EFE-40C0-8FF7-7CC3804C4085}" type="slidenum">
              <a:rPr lang="en-US" altLang="en-US" smtClean="0"/>
              <a:pPr/>
              <a:t>‹#›</a:t>
            </a:fld>
            <a:endParaRPr lang="en-US" altLang="en-US"/>
          </a:p>
        </p:txBody>
      </p:sp>
    </p:spTree>
    <p:extLst>
      <p:ext uri="{BB962C8B-B14F-4D97-AF65-F5344CB8AC3E}">
        <p14:creationId xmlns:p14="http://schemas.microsoft.com/office/powerpoint/2010/main" val="97817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4D4647A-607E-4AD2-BDBF-5D3D0CE59BFE}" type="slidenum">
              <a:rPr lang="en-US" altLang="en-US" smtClean="0"/>
              <a:pPr/>
              <a:t>‹#›</a:t>
            </a:fld>
            <a:endParaRPr lang="en-US" altLang="en-US"/>
          </a:p>
        </p:txBody>
      </p:sp>
    </p:spTree>
    <p:extLst>
      <p:ext uri="{BB962C8B-B14F-4D97-AF65-F5344CB8AC3E}">
        <p14:creationId xmlns:p14="http://schemas.microsoft.com/office/powerpoint/2010/main" val="6170510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Question_mark.pn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perfectpitchesbypreciou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eoi.es/blogs/embamad/como-comunicarse-bien/"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673240"/>
            <a:ext cx="4279770" cy="3446373"/>
          </a:xfrm>
          <a:noFill/>
          <a:ln w="19050">
            <a:noFill/>
            <a:prstDash val="dash"/>
          </a:ln>
        </p:spPr>
        <p:txBody>
          <a:bodyPr>
            <a:normAutofit/>
          </a:bodyPr>
          <a:lstStyle/>
          <a:p>
            <a:pPr algn="ctr"/>
            <a:br>
              <a:rPr lang="en-US" sz="4200" b="1" i="1" dirty="0"/>
            </a:br>
            <a:r>
              <a:rPr lang="en-US" sz="4200" b="1" dirty="0">
                <a:latin typeface="+mn-lt"/>
              </a:rPr>
              <a:t>Perfecting Your Pitch</a:t>
            </a:r>
            <a:br>
              <a:rPr lang="en-US" sz="4200" b="1" dirty="0">
                <a:latin typeface="+mn-lt"/>
              </a:rPr>
            </a:br>
            <a:br>
              <a:rPr lang="en-US" sz="4200" b="1" dirty="0"/>
            </a:br>
            <a:r>
              <a:rPr lang="en-US" sz="4200" b="1" dirty="0"/>
              <a:t> </a:t>
            </a:r>
          </a:p>
        </p:txBody>
      </p:sp>
      <p:sp>
        <p:nvSpPr>
          <p:cNvPr id="3" name="Subtitle 2"/>
          <p:cNvSpPr>
            <a:spLocks noGrp="1"/>
          </p:cNvSpPr>
          <p:nvPr>
            <p:ph type="subTitle" idx="1"/>
          </p:nvPr>
        </p:nvSpPr>
        <p:spPr>
          <a:xfrm>
            <a:off x="5292605" y="4119613"/>
            <a:ext cx="3383245" cy="2738387"/>
          </a:xfrm>
          <a:noFill/>
          <a:ln w="19050">
            <a:noFill/>
            <a:prstDash val="dash"/>
          </a:ln>
        </p:spPr>
        <p:txBody>
          <a:bodyPr>
            <a:noAutofit/>
          </a:bodyPr>
          <a:lstStyle/>
          <a:p>
            <a:pPr algn="ctr"/>
            <a:r>
              <a:rPr lang="en-US" sz="2400" b="1" dirty="0"/>
              <a:t>By:</a:t>
            </a:r>
          </a:p>
          <a:p>
            <a:pPr algn="ctr"/>
            <a:endParaRPr lang="en-US" sz="2400" b="1" dirty="0"/>
          </a:p>
          <a:p>
            <a:pPr algn="ctr"/>
            <a:r>
              <a:rPr lang="en-US" sz="2400" b="1" dirty="0"/>
              <a:t>Precious L. Williams</a:t>
            </a:r>
          </a:p>
          <a:p>
            <a:pPr algn="ctr"/>
            <a:r>
              <a:rPr lang="en-US" sz="2400" b="1" dirty="0"/>
              <a:t>Founder &amp; CEO</a:t>
            </a:r>
          </a:p>
          <a:p>
            <a:pPr algn="ctr"/>
            <a:endParaRPr lang="en-US" sz="2400" b="1" dirty="0"/>
          </a:p>
          <a:p>
            <a:pPr algn="ctr"/>
            <a:r>
              <a:rPr lang="en-US" sz="2400" b="1" dirty="0"/>
              <a:t>Perfect Pitches by Precious, LLC</a:t>
            </a:r>
          </a:p>
        </p:txBody>
      </p:sp>
      <p:sp useBgFill="1">
        <p:nvSpPr>
          <p:cNvPr id="25" name="Rectangle 18">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4230" y="-1"/>
            <a:ext cx="4279770"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0">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96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eacher">
            <a:extLst>
              <a:ext uri="{FF2B5EF4-FFF2-40B4-BE49-F238E27FC236}">
                <a16:creationId xmlns:a16="http://schemas.microsoft.com/office/drawing/2014/main" id="{118C04DB-50B5-41D4-A0D1-BB2FA634F9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601" y="1373560"/>
            <a:ext cx="4106754" cy="4106754"/>
          </a:xfrm>
          <a:prstGeom prst="rect">
            <a:avLst/>
          </a:prstGeom>
        </p:spPr>
      </p:pic>
    </p:spTree>
    <p:extLst>
      <p:ext uri="{BB962C8B-B14F-4D97-AF65-F5344CB8AC3E}">
        <p14:creationId xmlns:p14="http://schemas.microsoft.com/office/powerpoint/2010/main" val="1168276954"/>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drumroll.wav"/>
          </p:stSnd>
        </p:sndAc>
      </p:transition>
    </mc:Choice>
    <mc:Fallback xmlns="">
      <p:transition spd="med">
        <p:fade/>
        <p:sndAc>
          <p:stSnd>
            <p:snd r:embed="rId5"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514350" y="1066163"/>
            <a:ext cx="2480058" cy="5148371"/>
          </a:xfrm>
        </p:spPr>
        <p:txBody>
          <a:bodyPr>
            <a:normAutofit/>
          </a:bodyPr>
          <a:lstStyle/>
          <a:p>
            <a:r>
              <a:rPr lang="en-US" b="1">
                <a:solidFill>
                  <a:schemeClr val="bg1"/>
                </a:solidFill>
              </a:rPr>
              <a:t>Pitch Tip #3</a:t>
            </a:r>
          </a:p>
        </p:txBody>
      </p:sp>
      <p:graphicFrame>
        <p:nvGraphicFramePr>
          <p:cNvPr id="5" name="Content Placeholder 2">
            <a:extLst>
              <a:ext uri="{FF2B5EF4-FFF2-40B4-BE49-F238E27FC236}">
                <a16:creationId xmlns:a16="http://schemas.microsoft.com/office/drawing/2014/main" id="{7112B5A4-1820-4DAE-B0E1-693A10403D24}"/>
              </a:ext>
            </a:extLst>
          </p:cNvPr>
          <p:cNvGraphicFramePr>
            <a:graphicFrameLocks noGrp="1"/>
          </p:cNvGraphicFramePr>
          <p:nvPr>
            <p:ph idx="1"/>
            <p:extLst>
              <p:ext uri="{D42A27DB-BD31-4B8C-83A1-F6EECF244321}">
                <p14:modId xmlns:p14="http://schemas.microsoft.com/office/powerpoint/2010/main" val="1842666225"/>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3717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4" name="Rectangle 13">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477522" y="643464"/>
            <a:ext cx="2821473" cy="3273061"/>
          </a:xfrm>
          <a:noFill/>
          <a:ln w="19050">
            <a:noFill/>
            <a:prstDash val="dash"/>
          </a:ln>
        </p:spPr>
        <p:txBody>
          <a:bodyPr vert="horz" lIns="91440" tIns="45720" rIns="91440" bIns="45720" rtlCol="0" anchor="b">
            <a:normAutofit/>
          </a:bodyPr>
          <a:lstStyle/>
          <a:p>
            <a:r>
              <a:rPr lang="en-US" sz="4200" b="1" dirty="0"/>
              <a:t>Pitch Tip #4</a:t>
            </a:r>
          </a:p>
        </p:txBody>
      </p:sp>
      <p:sp>
        <p:nvSpPr>
          <p:cNvPr id="3" name="Content Placeholder 2">
            <a:extLst>
              <a:ext uri="{FF2B5EF4-FFF2-40B4-BE49-F238E27FC236}">
                <a16:creationId xmlns:a16="http://schemas.microsoft.com/office/drawing/2014/main" id="{102E3094-EF54-4D6B-BDF9-7D88B439E0C4}"/>
              </a:ext>
            </a:extLst>
          </p:cNvPr>
          <p:cNvSpPr>
            <a:spLocks noGrp="1"/>
          </p:cNvSpPr>
          <p:nvPr>
            <p:ph idx="1"/>
          </p:nvPr>
        </p:nvSpPr>
        <p:spPr>
          <a:xfrm>
            <a:off x="477521" y="3923151"/>
            <a:ext cx="2821474" cy="2293885"/>
          </a:xfrm>
          <a:noFill/>
          <a:ln w="19050">
            <a:noFill/>
            <a:prstDash val="dash"/>
          </a:ln>
        </p:spPr>
        <p:txBody>
          <a:bodyPr vert="horz" lIns="91440" tIns="45720" rIns="91440" bIns="45720" rtlCol="0">
            <a:normAutofit fontScale="92500" lnSpcReduction="10000"/>
          </a:bodyPr>
          <a:lstStyle/>
          <a:p>
            <a:pPr marL="0" indent="0" algn="r">
              <a:buNone/>
            </a:pPr>
            <a:endParaRPr lang="en-US" sz="2000" b="1" dirty="0"/>
          </a:p>
          <a:p>
            <a:pPr marL="0" indent="0" algn="r">
              <a:buNone/>
            </a:pPr>
            <a:endParaRPr lang="en-US" sz="2000" b="1" dirty="0"/>
          </a:p>
          <a:p>
            <a:pPr marL="0" indent="0" algn="ctr">
              <a:buNone/>
            </a:pPr>
            <a:r>
              <a:rPr lang="en-US" sz="3200" b="1" dirty="0"/>
              <a:t>Practice Perfectly, Perform Perfectly</a:t>
            </a:r>
          </a:p>
        </p:txBody>
      </p:sp>
      <p:pic>
        <p:nvPicPr>
          <p:cNvPr id="7" name="Graphic 6" descr="Lightbulb">
            <a:extLst>
              <a:ext uri="{FF2B5EF4-FFF2-40B4-BE49-F238E27FC236}">
                <a16:creationId xmlns:a16="http://schemas.microsoft.com/office/drawing/2014/main" id="{B729268A-5EE0-4734-9FE5-9D65DAB938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989" y="1181919"/>
            <a:ext cx="4633453" cy="4633453"/>
          </a:xfrm>
          <a:prstGeom prst="rect">
            <a:avLst/>
          </a:prstGeom>
        </p:spPr>
      </p:pic>
    </p:spTree>
    <p:extLst>
      <p:ext uri="{BB962C8B-B14F-4D97-AF65-F5344CB8AC3E}">
        <p14:creationId xmlns:p14="http://schemas.microsoft.com/office/powerpoint/2010/main" val="2811444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1">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1639614" y="764373"/>
            <a:ext cx="6990036" cy="1293028"/>
          </a:xfrm>
        </p:spPr>
        <p:txBody>
          <a:bodyPr>
            <a:normAutofit/>
          </a:bodyPr>
          <a:lstStyle/>
          <a:p>
            <a:r>
              <a:rPr lang="en-US" b="1" dirty="0">
                <a:solidFill>
                  <a:schemeClr val="bg1"/>
                </a:solidFill>
              </a:rPr>
              <a:t>Pitch Tip #5</a:t>
            </a:r>
          </a:p>
        </p:txBody>
      </p:sp>
      <p:sp>
        <p:nvSpPr>
          <p:cNvPr id="3" name="Content Placeholder 2">
            <a:extLst>
              <a:ext uri="{FF2B5EF4-FFF2-40B4-BE49-F238E27FC236}">
                <a16:creationId xmlns:a16="http://schemas.microsoft.com/office/drawing/2014/main" id="{102E3094-EF54-4D6B-BDF9-7D88B439E0C4}"/>
              </a:ext>
            </a:extLst>
          </p:cNvPr>
          <p:cNvSpPr>
            <a:spLocks noGrp="1"/>
          </p:cNvSpPr>
          <p:nvPr>
            <p:ph idx="1"/>
          </p:nvPr>
        </p:nvSpPr>
        <p:spPr>
          <a:xfrm>
            <a:off x="514350" y="2743200"/>
            <a:ext cx="8115300" cy="3475485"/>
          </a:xfrm>
        </p:spPr>
        <p:txBody>
          <a:bodyPr>
            <a:normAutofit/>
          </a:bodyPr>
          <a:lstStyle/>
          <a:p>
            <a:r>
              <a:rPr lang="en-US" b="1"/>
              <a:t>Pushing Past Jitters </a:t>
            </a:r>
          </a:p>
          <a:p>
            <a:endParaRPr lang="en-US" b="1"/>
          </a:p>
          <a:p>
            <a:r>
              <a:rPr lang="en-US" b="1"/>
              <a:t>	A.	Positive, Affirming Rituals</a:t>
            </a:r>
          </a:p>
          <a:p>
            <a:r>
              <a:rPr lang="en-US" b="1"/>
              <a:t>	B.	Calming the Fear Giant Within</a:t>
            </a:r>
            <a:endParaRPr lang="en-US" b="1" dirty="0"/>
          </a:p>
        </p:txBody>
      </p:sp>
    </p:spTree>
    <p:extLst>
      <p:ext uri="{BB962C8B-B14F-4D97-AF65-F5344CB8AC3E}">
        <p14:creationId xmlns:p14="http://schemas.microsoft.com/office/powerpoint/2010/main" val="354277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514350" y="1066163"/>
            <a:ext cx="2480058" cy="5148371"/>
          </a:xfrm>
        </p:spPr>
        <p:txBody>
          <a:bodyPr>
            <a:normAutofit/>
          </a:bodyPr>
          <a:lstStyle/>
          <a:p>
            <a:r>
              <a:rPr lang="en-US" b="1">
                <a:solidFill>
                  <a:schemeClr val="bg1"/>
                </a:solidFill>
              </a:rPr>
              <a:t>Pitch Tip #6</a:t>
            </a:r>
          </a:p>
        </p:txBody>
      </p:sp>
      <p:graphicFrame>
        <p:nvGraphicFramePr>
          <p:cNvPr id="5" name="Content Placeholder 2">
            <a:extLst>
              <a:ext uri="{FF2B5EF4-FFF2-40B4-BE49-F238E27FC236}">
                <a16:creationId xmlns:a16="http://schemas.microsoft.com/office/drawing/2014/main" id="{6FD29201-273F-41CD-A298-D98CD49349E5}"/>
              </a:ext>
            </a:extLst>
          </p:cNvPr>
          <p:cNvGraphicFramePr>
            <a:graphicFrameLocks noGrp="1"/>
          </p:cNvGraphicFramePr>
          <p:nvPr>
            <p:ph idx="1"/>
            <p:extLst>
              <p:ext uri="{D42A27DB-BD31-4B8C-83A1-F6EECF244321}">
                <p14:modId xmlns:p14="http://schemas.microsoft.com/office/powerpoint/2010/main" val="1243215564"/>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915614"/>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4" name="Rectangle 13">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477522" y="643464"/>
            <a:ext cx="2821473" cy="3273061"/>
          </a:xfrm>
          <a:noFill/>
          <a:ln w="19050">
            <a:noFill/>
            <a:prstDash val="dash"/>
          </a:ln>
        </p:spPr>
        <p:txBody>
          <a:bodyPr vert="horz" lIns="91440" tIns="45720" rIns="91440" bIns="45720" rtlCol="0" anchor="b">
            <a:normAutofit/>
          </a:bodyPr>
          <a:lstStyle/>
          <a:p>
            <a:r>
              <a:rPr lang="en-US" sz="4200" b="1" dirty="0"/>
              <a:t>Pitch Tip #7</a:t>
            </a:r>
          </a:p>
        </p:txBody>
      </p:sp>
      <p:sp>
        <p:nvSpPr>
          <p:cNvPr id="3" name="Content Placeholder 2">
            <a:extLst>
              <a:ext uri="{FF2B5EF4-FFF2-40B4-BE49-F238E27FC236}">
                <a16:creationId xmlns:a16="http://schemas.microsoft.com/office/drawing/2014/main" id="{102E3094-EF54-4D6B-BDF9-7D88B439E0C4}"/>
              </a:ext>
            </a:extLst>
          </p:cNvPr>
          <p:cNvSpPr>
            <a:spLocks noGrp="1"/>
          </p:cNvSpPr>
          <p:nvPr>
            <p:ph idx="1"/>
          </p:nvPr>
        </p:nvSpPr>
        <p:spPr>
          <a:xfrm>
            <a:off x="477521" y="3923151"/>
            <a:ext cx="2821474" cy="2293885"/>
          </a:xfrm>
          <a:noFill/>
          <a:ln w="19050">
            <a:noFill/>
            <a:prstDash val="dash"/>
          </a:ln>
        </p:spPr>
        <p:txBody>
          <a:bodyPr vert="horz" lIns="91440" tIns="45720" rIns="91440" bIns="45720" rtlCol="0">
            <a:normAutofit/>
          </a:bodyPr>
          <a:lstStyle/>
          <a:p>
            <a:pPr marL="0" indent="0" algn="r">
              <a:buNone/>
            </a:pPr>
            <a:endParaRPr lang="en-US" sz="2000" b="1" dirty="0"/>
          </a:p>
          <a:p>
            <a:pPr marL="0" indent="0" algn="r">
              <a:buNone/>
            </a:pPr>
            <a:endParaRPr lang="en-US" sz="2000" b="1" dirty="0"/>
          </a:p>
          <a:p>
            <a:pPr marL="0" indent="0" algn="ctr">
              <a:buNone/>
            </a:pPr>
            <a:r>
              <a:rPr lang="en-US" sz="3200" b="1" dirty="0"/>
              <a:t>Claim Your Prize!!!!!</a:t>
            </a:r>
          </a:p>
        </p:txBody>
      </p:sp>
      <p:pic>
        <p:nvPicPr>
          <p:cNvPr id="7" name="Graphic 6" descr="Trophy">
            <a:extLst>
              <a:ext uri="{FF2B5EF4-FFF2-40B4-BE49-F238E27FC236}">
                <a16:creationId xmlns:a16="http://schemas.microsoft.com/office/drawing/2014/main" id="{0690FF62-7C55-45C4-9C47-3C0E9A059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989" y="1181919"/>
            <a:ext cx="4633453" cy="4633453"/>
          </a:xfrm>
          <a:prstGeom prst="rect">
            <a:avLst/>
          </a:prstGeom>
        </p:spPr>
      </p:pic>
    </p:spTree>
    <p:extLst>
      <p:ext uri="{BB962C8B-B14F-4D97-AF65-F5344CB8AC3E}">
        <p14:creationId xmlns:p14="http://schemas.microsoft.com/office/powerpoint/2010/main" val="2502272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0926-5861-4911-AE13-A0B241908FB4}"/>
              </a:ext>
            </a:extLst>
          </p:cNvPr>
          <p:cNvSpPr>
            <a:spLocks noGrp="1"/>
          </p:cNvSpPr>
          <p:nvPr>
            <p:ph type="title"/>
          </p:nvPr>
        </p:nvSpPr>
        <p:spPr/>
        <p:txBody>
          <a:bodyPr/>
          <a:lstStyle/>
          <a:p>
            <a:pPr algn="ctr"/>
            <a:r>
              <a:rPr lang="en-US" b="1" dirty="0"/>
              <a:t>Questions?</a:t>
            </a:r>
          </a:p>
        </p:txBody>
      </p:sp>
      <p:pic>
        <p:nvPicPr>
          <p:cNvPr id="5" name="Content Placeholder 4">
            <a:extLst>
              <a:ext uri="{FF2B5EF4-FFF2-40B4-BE49-F238E27FC236}">
                <a16:creationId xmlns:a16="http://schemas.microsoft.com/office/drawing/2014/main" id="{A0AC7429-4898-4A4C-88F9-A1DD031BCDD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60640" y="2193925"/>
            <a:ext cx="3222719" cy="4070350"/>
          </a:xfrm>
        </p:spPr>
      </p:pic>
    </p:spTree>
    <p:extLst>
      <p:ext uri="{BB962C8B-B14F-4D97-AF65-F5344CB8AC3E}">
        <p14:creationId xmlns:p14="http://schemas.microsoft.com/office/powerpoint/2010/main" val="94046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6BF-6F56-49B8-82DE-304FDE23201A}"/>
              </a:ext>
            </a:extLst>
          </p:cNvPr>
          <p:cNvSpPr>
            <a:spLocks noGrp="1"/>
          </p:cNvSpPr>
          <p:nvPr>
            <p:ph type="title"/>
          </p:nvPr>
        </p:nvSpPr>
        <p:spPr/>
        <p:txBody>
          <a:bodyPr/>
          <a:lstStyle/>
          <a:p>
            <a:pPr algn="ctr"/>
            <a:r>
              <a:rPr lang="en-US" b="1" dirty="0"/>
              <a:t>Word?</a:t>
            </a:r>
          </a:p>
        </p:txBody>
      </p:sp>
      <p:pic>
        <p:nvPicPr>
          <p:cNvPr id="5" name="Content Placeholder 4">
            <a:extLst>
              <a:ext uri="{FF2B5EF4-FFF2-40B4-BE49-F238E27FC236}">
                <a16:creationId xmlns:a16="http://schemas.microsoft.com/office/drawing/2014/main" id="{AD417097-D469-4F5A-9031-FDE4CBED88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895" y="2193925"/>
            <a:ext cx="4062209" cy="4070350"/>
          </a:xfrm>
        </p:spPr>
      </p:pic>
    </p:spTree>
    <p:extLst>
      <p:ext uri="{BB962C8B-B14F-4D97-AF65-F5344CB8AC3E}">
        <p14:creationId xmlns:p14="http://schemas.microsoft.com/office/powerpoint/2010/main" val="402939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109662"/>
            <a:ext cx="7754938" cy="4629150"/>
          </a:xfrm>
        </p:spPr>
      </p:pic>
      <p:sp>
        <p:nvSpPr>
          <p:cNvPr id="8" name="Text Placeholder 7"/>
          <p:cNvSpPr>
            <a:spLocks noGrp="1"/>
          </p:cNvSpPr>
          <p:nvPr>
            <p:ph type="body" sz="half" idx="2"/>
          </p:nvPr>
        </p:nvSpPr>
        <p:spPr>
          <a:xfrm>
            <a:off x="630238" y="2057400"/>
            <a:ext cx="2949575" cy="4800600"/>
          </a:xfrm>
        </p:spPr>
        <p:txBody>
          <a:bodyPr/>
          <a:lstStyle/>
          <a:p>
            <a:endParaRPr lang="en-US" dirty="0"/>
          </a:p>
          <a:p>
            <a:endParaRPr lang="en-US" dirty="0"/>
          </a:p>
        </p:txBody>
      </p:sp>
    </p:spTree>
    <p:extLst>
      <p:ext uri="{BB962C8B-B14F-4D97-AF65-F5344CB8AC3E}">
        <p14:creationId xmlns:p14="http://schemas.microsoft.com/office/powerpoint/2010/main" val="50692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9" name="Rectangle 18">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A4EEC83-C69D-4BE1-BA91-7D76E574BEC5}"/>
              </a:ext>
            </a:extLst>
          </p:cNvPr>
          <p:cNvSpPr>
            <a:spLocks noGrp="1"/>
          </p:cNvSpPr>
          <p:nvPr>
            <p:ph type="subTitle" idx="1"/>
          </p:nvPr>
        </p:nvSpPr>
        <p:spPr>
          <a:xfrm>
            <a:off x="-1" y="228600"/>
            <a:ext cx="5655591" cy="6629400"/>
          </a:xfrm>
        </p:spPr>
        <p:txBody>
          <a:bodyPr vert="horz" lIns="91440" tIns="45720" rIns="91440" bIns="45720" rtlCol="0" anchor="ctr">
            <a:normAutofit/>
          </a:bodyPr>
          <a:lstStyle/>
          <a:p>
            <a:pPr indent="-228600" algn="ctr">
              <a:buFont typeface="Arial" panose="020B0604020202020204" pitchFamily="34" charset="0"/>
              <a:buChar char="•"/>
            </a:pPr>
            <a:r>
              <a:rPr lang="en-US" b="1" dirty="0">
                <a:hlinkClick r:id="rId4">
                  <a:extLst>
                    <a:ext uri="{A12FA001-AC4F-418D-AE19-62706E023703}">
                      <ahyp:hlinkClr xmlns:ahyp="http://schemas.microsoft.com/office/drawing/2018/hyperlinkcolor" val="tx"/>
                    </a:ext>
                  </a:extLst>
                </a:hlinkClick>
              </a:rPr>
              <a:t>www.perfectpitchesbyprecious.com</a:t>
            </a:r>
            <a:endParaRPr lang="en-US" b="1" dirty="0"/>
          </a:p>
          <a:p>
            <a:pPr indent="-228600" algn="ctr">
              <a:buFont typeface="Arial" panose="020B0604020202020204" pitchFamily="34" charset="0"/>
              <a:buChar char="•"/>
            </a:pPr>
            <a:endParaRPr lang="en-US" sz="2400" b="1" dirty="0"/>
          </a:p>
          <a:p>
            <a:pPr indent="-228600" algn="ctr">
              <a:buFont typeface="Arial" panose="020B0604020202020204" pitchFamily="34" charset="0"/>
              <a:buChar char="•"/>
            </a:pPr>
            <a:r>
              <a:rPr lang="en-US" sz="2400" b="1" dirty="0"/>
              <a:t>646-592-5888</a:t>
            </a:r>
          </a:p>
          <a:p>
            <a:pPr indent="-228600" algn="ctr">
              <a:buFont typeface="Arial" panose="020B0604020202020204" pitchFamily="34" charset="0"/>
              <a:buChar char="•"/>
            </a:pPr>
            <a:endParaRPr lang="en-US" sz="2400" b="1" dirty="0"/>
          </a:p>
          <a:p>
            <a:pPr indent="-228600" algn="ctr">
              <a:buFont typeface="Arial" panose="020B0604020202020204" pitchFamily="34" charset="0"/>
              <a:buChar char="•"/>
            </a:pPr>
            <a:r>
              <a:rPr lang="en-US" sz="2400" b="1" dirty="0"/>
              <a:t>Facebook:  @</a:t>
            </a:r>
            <a:r>
              <a:rPr lang="en-US" sz="2400" b="1" dirty="0" err="1"/>
              <a:t>PerfectPitchP</a:t>
            </a:r>
            <a:endParaRPr lang="en-US" sz="2400" b="1" dirty="0"/>
          </a:p>
          <a:p>
            <a:pPr indent="-228600" algn="ctr">
              <a:buFont typeface="Arial" panose="020B0604020202020204" pitchFamily="34" charset="0"/>
              <a:buChar char="•"/>
            </a:pPr>
            <a:r>
              <a:rPr lang="en-US" sz="2400" b="1" dirty="0"/>
              <a:t>Twitter:  @</a:t>
            </a:r>
            <a:r>
              <a:rPr lang="en-US" sz="2400" b="1" dirty="0" err="1"/>
              <a:t>PerfectPitchP</a:t>
            </a:r>
            <a:endParaRPr lang="en-US" sz="2400" b="1" dirty="0"/>
          </a:p>
          <a:p>
            <a:pPr indent="-228600" algn="ctr">
              <a:buFont typeface="Arial" panose="020B0604020202020204" pitchFamily="34" charset="0"/>
              <a:buChar char="•"/>
            </a:pPr>
            <a:r>
              <a:rPr lang="en-US" sz="2400" b="1" dirty="0"/>
              <a:t>Instagram:  @</a:t>
            </a:r>
            <a:r>
              <a:rPr lang="en-US" sz="2400" b="1" dirty="0" err="1"/>
              <a:t>perfectpitchesp</a:t>
            </a:r>
            <a:endParaRPr lang="en-US" sz="2400" b="1" dirty="0"/>
          </a:p>
          <a:p>
            <a:pPr indent="-228600" algn="ctr">
              <a:buFont typeface="Arial" panose="020B0604020202020204" pitchFamily="34" charset="0"/>
              <a:buChar char="•"/>
            </a:pPr>
            <a:endParaRPr lang="en-US" sz="2400" b="1" dirty="0"/>
          </a:p>
          <a:p>
            <a:pPr indent="-228600" algn="ctr">
              <a:buFont typeface="Arial" panose="020B0604020202020204" pitchFamily="34" charset="0"/>
              <a:buChar char="•"/>
            </a:pPr>
            <a:r>
              <a:rPr lang="en-US" sz="2400" b="1" dirty="0"/>
              <a:t>LinkedIn:  </a:t>
            </a:r>
          </a:p>
          <a:p>
            <a:pPr indent="-228600" algn="ctr">
              <a:buFont typeface="Arial" panose="020B0604020202020204" pitchFamily="34" charset="0"/>
              <a:buChar char="•"/>
            </a:pPr>
            <a:r>
              <a:rPr lang="en-US" sz="2400" b="1" dirty="0"/>
              <a:t>Precious Williams</a:t>
            </a:r>
          </a:p>
          <a:p>
            <a:pPr indent="-228600">
              <a:buFont typeface="Arial" panose="020B0604020202020204" pitchFamily="34" charset="0"/>
              <a:buChar char="•"/>
            </a:pPr>
            <a:endParaRPr lang="en-US" sz="1700" dirty="0"/>
          </a:p>
        </p:txBody>
      </p:sp>
      <p:sp>
        <p:nvSpPr>
          <p:cNvPr id="21" name="Rectangle 20">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5591" y="1"/>
            <a:ext cx="3488409"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3" name="Picture 22">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531" r="43746" b="531"/>
          <a:stretch/>
        </p:blipFill>
        <p:spPr>
          <a:xfrm rot="5400000" flipH="1" flipV="1">
            <a:off x="4783931" y="2497935"/>
            <a:ext cx="6857999" cy="1862138"/>
          </a:xfrm>
          <a:prstGeom prst="rect">
            <a:avLst/>
          </a:prstGeom>
        </p:spPr>
      </p:pic>
      <p:sp>
        <p:nvSpPr>
          <p:cNvPr id="2" name="Title 1">
            <a:extLst>
              <a:ext uri="{FF2B5EF4-FFF2-40B4-BE49-F238E27FC236}">
                <a16:creationId xmlns:a16="http://schemas.microsoft.com/office/drawing/2014/main" id="{3E536758-963F-4FAA-9573-ECF6390B5951}"/>
              </a:ext>
            </a:extLst>
          </p:cNvPr>
          <p:cNvSpPr>
            <a:spLocks noGrp="1"/>
          </p:cNvSpPr>
          <p:nvPr>
            <p:ph type="ctrTitle"/>
          </p:nvPr>
        </p:nvSpPr>
        <p:spPr>
          <a:xfrm>
            <a:off x="5908423" y="1327169"/>
            <a:ext cx="2735009" cy="4199513"/>
          </a:xfrm>
        </p:spPr>
        <p:txBody>
          <a:bodyPr vert="horz" lIns="91440" tIns="45720" rIns="91440" bIns="45720" rtlCol="0" anchor="ctr">
            <a:normAutofit/>
          </a:bodyPr>
          <a:lstStyle/>
          <a:p>
            <a:r>
              <a:rPr lang="en-US" sz="4000" b="1">
                <a:solidFill>
                  <a:srgbClr val="FFFFFF"/>
                </a:solidFill>
              </a:rPr>
              <a:t>Ways to Stay in Contact:</a:t>
            </a:r>
          </a:p>
        </p:txBody>
      </p:sp>
    </p:spTree>
    <p:extLst>
      <p:ext uri="{BB962C8B-B14F-4D97-AF65-F5344CB8AC3E}">
        <p14:creationId xmlns:p14="http://schemas.microsoft.com/office/powerpoint/2010/main" val="103534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r>
              <a:rPr lang="en-US" b="1" dirty="0"/>
              <a:t>Perfect Pitches by Precious</a:t>
            </a:r>
          </a:p>
        </p:txBody>
      </p:sp>
      <p:sp>
        <p:nvSpPr>
          <p:cNvPr id="3" name="Content Placeholder 2"/>
          <p:cNvSpPr>
            <a:spLocks noGrp="1"/>
          </p:cNvSpPr>
          <p:nvPr>
            <p:ph sz="half" idx="1"/>
          </p:nvPr>
        </p:nvSpPr>
        <p:spPr>
          <a:xfrm>
            <a:off x="507999" y="2194560"/>
            <a:ext cx="4362450" cy="4663440"/>
          </a:xfrm>
        </p:spPr>
        <p:txBody>
          <a:bodyPr vert="horz" lIns="91440" tIns="45720" rIns="91440" bIns="45720" rtlCol="0">
            <a:normAutofit lnSpcReduction="10000"/>
          </a:bodyPr>
          <a:lstStyle/>
          <a:p>
            <a:endParaRPr lang="en-US" sz="1700" b="1" dirty="0"/>
          </a:p>
          <a:p>
            <a:r>
              <a:rPr lang="en-US" sz="1700" b="1" dirty="0"/>
              <a:t>Our  consulting  agency  provides  women  with  confidence-building  pitch  and  presentation  creation,  training,  speaking, and  consulting  services.  </a:t>
            </a:r>
          </a:p>
          <a:p>
            <a:endParaRPr lang="en-US" sz="1700" b="1" dirty="0"/>
          </a:p>
          <a:p>
            <a:endParaRPr lang="en-US" sz="1700" b="1" dirty="0"/>
          </a:p>
          <a:p>
            <a:r>
              <a:rPr lang="en-US" sz="1700" b="1" dirty="0"/>
              <a:t>We  train  our clients how  to  effectively  blend  their  unique  story,  authenticity,  challenges,  successes  and  opportunities  into  a  “killer”  pitch  and/or  presentation.  </a:t>
            </a:r>
          </a:p>
          <a:p>
            <a:endParaRPr lang="en-US" sz="1700" b="1" dirty="0"/>
          </a:p>
          <a:p>
            <a:r>
              <a:rPr lang="en-US" sz="1700" b="1" dirty="0"/>
              <a:t>Secure PAID speaking engagements and successfully build their speaker platforms.</a:t>
            </a:r>
          </a:p>
        </p:txBody>
      </p:sp>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6590" r="4" b="2689"/>
          <a:stretch/>
        </p:blipFill>
        <p:spPr>
          <a:xfrm>
            <a:off x="5238750" y="2501159"/>
            <a:ext cx="3390900" cy="3410926"/>
          </a:xfrm>
          <a:prstGeom prst="rect">
            <a:avLst/>
          </a:prstGeom>
        </p:spPr>
      </p:pic>
    </p:spTree>
    <p:extLst>
      <p:ext uri="{BB962C8B-B14F-4D97-AF65-F5344CB8AC3E}">
        <p14:creationId xmlns:p14="http://schemas.microsoft.com/office/powerpoint/2010/main" val="39277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gn="ctr"/>
            <a:r>
              <a:rPr lang="en-US" sz="4000" b="1" dirty="0"/>
              <a:t>Our </a:t>
            </a:r>
            <a:r>
              <a:rPr lang="en-US" sz="4000" b="1" dirty="0" err="1"/>
              <a:t>ceo</a:t>
            </a:r>
            <a:r>
              <a:rPr lang="en-US" sz="4000" b="1" dirty="0"/>
              <a:t>, </a:t>
            </a:r>
            <a:br>
              <a:rPr lang="en-US" sz="4000" b="1" dirty="0"/>
            </a:br>
            <a:r>
              <a:rPr lang="en-US" sz="4000" b="1" dirty="0"/>
              <a:t>the #</a:t>
            </a:r>
            <a:r>
              <a:rPr lang="en-US" sz="4000" b="1" dirty="0" err="1"/>
              <a:t>KillerPitchMaster</a:t>
            </a:r>
            <a:endParaRPr lang="en-US" sz="4000" b="1" dirty="0"/>
          </a:p>
        </p:txBody>
      </p:sp>
      <p:pic>
        <p:nvPicPr>
          <p:cNvPr id="5" name="Content Placeholder 4" descr="A person posing for the camera&#10;&#10;Description automatically generated"/>
          <p:cNvPicPr>
            <a:picLocks noGrp="1" noChangeAspect="1"/>
          </p:cNvPicPr>
          <p:nvPr>
            <p:ph idx="1"/>
          </p:nvPr>
        </p:nvPicPr>
        <p:blipFill rotWithShape="1">
          <a:blip r:embed="rId4">
            <a:extLst>
              <a:ext uri="{28A0092B-C50C-407E-A947-70E740481C1C}">
                <a14:useLocalDpi xmlns:a14="http://schemas.microsoft.com/office/drawing/2010/main" val="0"/>
              </a:ext>
            </a:extLst>
          </a:blip>
          <a:srcRect l="13320" r="20570"/>
          <a:stretch/>
        </p:blipFill>
        <p:spPr>
          <a:xfrm>
            <a:off x="514350" y="2501159"/>
            <a:ext cx="3390900" cy="3410926"/>
          </a:xfrm>
          <a:prstGeom prst="rect">
            <a:avLst/>
          </a:prstGeom>
        </p:spPr>
      </p:pic>
      <p:sp>
        <p:nvSpPr>
          <p:cNvPr id="3" name="Text Placeholder 2"/>
          <p:cNvSpPr>
            <a:spLocks noGrp="1"/>
          </p:cNvSpPr>
          <p:nvPr>
            <p:ph type="body" sz="half" idx="2"/>
          </p:nvPr>
        </p:nvSpPr>
        <p:spPr>
          <a:xfrm>
            <a:off x="4267200" y="2194560"/>
            <a:ext cx="4362450" cy="4358640"/>
          </a:xfrm>
        </p:spPr>
        <p:txBody>
          <a:bodyPr vert="horz" lIns="91440" tIns="45720" rIns="91440" bIns="45720" rtlCol="0">
            <a:normAutofit fontScale="92500" lnSpcReduction="10000"/>
          </a:bodyPr>
          <a:lstStyle/>
          <a:p>
            <a:pPr marL="342900" indent="-228600">
              <a:buFont typeface="Arial" panose="020B0604020202020204" pitchFamily="34" charset="0"/>
              <a:buChar char="•"/>
            </a:pPr>
            <a:endParaRPr lang="en-US" b="1" dirty="0"/>
          </a:p>
          <a:p>
            <a:pPr marL="342900" indent="-228600">
              <a:buFont typeface="Arial" panose="020B0604020202020204" pitchFamily="34" charset="0"/>
              <a:buChar char="•"/>
            </a:pPr>
            <a:endParaRPr lang="en-US" b="1" dirty="0"/>
          </a:p>
          <a:p>
            <a:pPr marL="342900" indent="-228600">
              <a:buFont typeface="Arial" panose="020B0604020202020204" pitchFamily="34" charset="0"/>
              <a:buChar char="•"/>
            </a:pPr>
            <a:r>
              <a:rPr lang="en-US" b="1" dirty="0"/>
              <a:t>World class master communicator</a:t>
            </a:r>
          </a:p>
          <a:p>
            <a:pPr marL="342900" indent="-228600">
              <a:buFont typeface="Arial" panose="020B0604020202020204" pitchFamily="34" charset="0"/>
              <a:buChar char="•"/>
            </a:pPr>
            <a:endParaRPr lang="en-US" b="1" dirty="0"/>
          </a:p>
          <a:p>
            <a:pPr marL="342900" indent="-228600">
              <a:buFont typeface="Arial" panose="020B0604020202020204" pitchFamily="34" charset="0"/>
              <a:buChar char="•"/>
            </a:pPr>
            <a:r>
              <a:rPr lang="en-US" b="1" dirty="0"/>
              <a:t>13-time national elevator pitch champion</a:t>
            </a:r>
          </a:p>
          <a:p>
            <a:pPr indent="-228600">
              <a:buFont typeface="Arial" panose="020B0604020202020204" pitchFamily="34" charset="0"/>
              <a:buChar char="•"/>
            </a:pPr>
            <a:endParaRPr lang="en-US" b="1" dirty="0"/>
          </a:p>
          <a:p>
            <a:pPr marL="342900" indent="-228600">
              <a:buFont typeface="Arial" panose="020B0604020202020204" pitchFamily="34" charset="0"/>
              <a:buChar char="•"/>
            </a:pPr>
            <a:r>
              <a:rPr lang="en-US" b="1" dirty="0"/>
              <a:t>Work with successful women entrepreneurs, corporations, sales teams, and coaches</a:t>
            </a:r>
          </a:p>
          <a:p>
            <a:pPr marL="342900" indent="-228600">
              <a:buFont typeface="Arial" panose="020B0604020202020204" pitchFamily="34" charset="0"/>
              <a:buChar char="•"/>
            </a:pPr>
            <a:endParaRPr lang="en-US" b="1" dirty="0"/>
          </a:p>
          <a:p>
            <a:pPr marL="457200" indent="-228600">
              <a:buFont typeface="Arial" panose="020B0604020202020204" pitchFamily="34" charset="0"/>
              <a:buChar char="•"/>
            </a:pPr>
            <a:r>
              <a:rPr lang="en-US" b="1" dirty="0"/>
              <a:t>24 years of professional speaking experience and excellence</a:t>
            </a:r>
          </a:p>
          <a:p>
            <a:pPr indent="-228600">
              <a:buFont typeface="Arial" panose="020B0604020202020204" pitchFamily="34" charset="0"/>
              <a:buChar char="•"/>
            </a:pPr>
            <a:endParaRPr lang="en-US" b="1" dirty="0"/>
          </a:p>
          <a:p>
            <a:pPr marL="342900" indent="-228600">
              <a:buFont typeface="Arial" panose="020B0604020202020204" pitchFamily="34" charset="0"/>
              <a:buChar char="•"/>
            </a:pPr>
            <a:r>
              <a:rPr lang="en-US" b="1" dirty="0"/>
              <a:t>Appeared on “Shark Tank,” CNN, MSNBC, ABC, Wall Street Journal, etc.</a:t>
            </a:r>
          </a:p>
          <a:p>
            <a:pPr marL="342900" indent="-228600">
              <a:buFont typeface="Arial" panose="020B0604020202020204" pitchFamily="34" charset="0"/>
              <a:buChar char="•"/>
            </a:pPr>
            <a:endParaRPr lang="en-US" b="1" dirty="0"/>
          </a:p>
        </p:txBody>
      </p:sp>
    </p:spTree>
    <p:extLst>
      <p:ext uri="{BB962C8B-B14F-4D97-AF65-F5344CB8AC3E}">
        <p14:creationId xmlns:p14="http://schemas.microsoft.com/office/powerpoint/2010/main" val="2022640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22409-6C9C-4631-A257-857BD0522400}"/>
              </a:ext>
            </a:extLst>
          </p:cNvPr>
          <p:cNvSpPr>
            <a:spLocks noGrp="1"/>
          </p:cNvSpPr>
          <p:nvPr>
            <p:ph type="title"/>
          </p:nvPr>
        </p:nvSpPr>
        <p:spPr>
          <a:xfrm>
            <a:off x="685800" y="612648"/>
            <a:ext cx="7772400" cy="835152"/>
          </a:xfrm>
        </p:spPr>
        <p:txBody>
          <a:bodyPr/>
          <a:lstStyle/>
          <a:p>
            <a:r>
              <a:rPr lang="en-US" b="1" dirty="0"/>
              <a:t>Why are we here today?</a:t>
            </a:r>
          </a:p>
        </p:txBody>
      </p:sp>
      <p:sp>
        <p:nvSpPr>
          <p:cNvPr id="6" name="Text Placeholder 5">
            <a:extLst>
              <a:ext uri="{FF2B5EF4-FFF2-40B4-BE49-F238E27FC236}">
                <a16:creationId xmlns:a16="http://schemas.microsoft.com/office/drawing/2014/main" id="{440F219A-ADA7-4422-AABE-D5C41DC76E52}"/>
              </a:ext>
            </a:extLst>
          </p:cNvPr>
          <p:cNvSpPr>
            <a:spLocks noGrp="1"/>
          </p:cNvSpPr>
          <p:nvPr>
            <p:ph type="body" idx="1"/>
          </p:nvPr>
        </p:nvSpPr>
        <p:spPr/>
        <p:txBody>
          <a:bodyPr>
            <a:normAutofit lnSpcReduction="10000"/>
          </a:bodyPr>
          <a:lstStyle/>
          <a:p>
            <a:pPr algn="ctr"/>
            <a:r>
              <a:rPr lang="en-US" b="1" dirty="0"/>
              <a:t>The truth is…</a:t>
            </a:r>
          </a:p>
        </p:txBody>
      </p:sp>
      <p:pic>
        <p:nvPicPr>
          <p:cNvPr id="11" name="Content Placeholder 10">
            <a:extLst>
              <a:ext uri="{FF2B5EF4-FFF2-40B4-BE49-F238E27FC236}">
                <a16:creationId xmlns:a16="http://schemas.microsoft.com/office/drawing/2014/main" id="{B5D7D794-ECF3-4D24-BF83-DAC46CAC67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3456" y="3132138"/>
            <a:ext cx="3132137" cy="3132137"/>
          </a:xfrm>
        </p:spPr>
      </p:pic>
      <p:sp>
        <p:nvSpPr>
          <p:cNvPr id="8" name="Text Placeholder 7">
            <a:extLst>
              <a:ext uri="{FF2B5EF4-FFF2-40B4-BE49-F238E27FC236}">
                <a16:creationId xmlns:a16="http://schemas.microsoft.com/office/drawing/2014/main" id="{E8175016-AC57-4CE7-B798-941115F6377B}"/>
              </a:ext>
            </a:extLst>
          </p:cNvPr>
          <p:cNvSpPr>
            <a:spLocks noGrp="1"/>
          </p:cNvSpPr>
          <p:nvPr>
            <p:ph type="body" sz="quarter" idx="3"/>
          </p:nvPr>
        </p:nvSpPr>
        <p:spPr/>
        <p:txBody>
          <a:bodyPr>
            <a:normAutofit lnSpcReduction="10000"/>
          </a:bodyPr>
          <a:lstStyle/>
          <a:p>
            <a:pPr algn="ctr"/>
            <a:r>
              <a:rPr lang="en-US" b="1" dirty="0"/>
              <a:t>Embrace the Magic in You!</a:t>
            </a:r>
          </a:p>
        </p:txBody>
      </p:sp>
      <p:pic>
        <p:nvPicPr>
          <p:cNvPr id="7" name="Content Placeholder 6">
            <a:extLst>
              <a:ext uri="{FF2B5EF4-FFF2-40B4-BE49-F238E27FC236}">
                <a16:creationId xmlns:a16="http://schemas.microsoft.com/office/drawing/2014/main" id="{2F4B6561-2FA5-4BE3-9099-C6990FDE918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994" y="3132138"/>
            <a:ext cx="3132137" cy="3132137"/>
          </a:xfrm>
        </p:spPr>
      </p:pic>
    </p:spTree>
    <p:extLst>
      <p:ext uri="{BB962C8B-B14F-4D97-AF65-F5344CB8AC3E}">
        <p14:creationId xmlns:p14="http://schemas.microsoft.com/office/powerpoint/2010/main" val="300306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100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32641D-179F-4345-A048-FBA4B14C982C}"/>
              </a:ext>
            </a:extLst>
          </p:cNvPr>
          <p:cNvSpPr>
            <a:spLocks noGrp="1"/>
          </p:cNvSpPr>
          <p:nvPr>
            <p:ph type="title"/>
          </p:nvPr>
        </p:nvSpPr>
        <p:spPr/>
        <p:txBody>
          <a:bodyPr/>
          <a:lstStyle/>
          <a:p>
            <a:r>
              <a:rPr lang="en-US" b="1" dirty="0"/>
              <a:t>The Real, Real…</a:t>
            </a:r>
          </a:p>
        </p:txBody>
      </p:sp>
      <p:pic>
        <p:nvPicPr>
          <p:cNvPr id="12" name="Content Placeholder 11">
            <a:extLst>
              <a:ext uri="{FF2B5EF4-FFF2-40B4-BE49-F238E27FC236}">
                <a16:creationId xmlns:a16="http://schemas.microsoft.com/office/drawing/2014/main" id="{5AF45350-1EC4-4B3A-9B64-32E37597CC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514600"/>
            <a:ext cx="4572000" cy="3429000"/>
          </a:xfrm>
        </p:spPr>
      </p:pic>
    </p:spTree>
    <p:extLst>
      <p:ext uri="{BB962C8B-B14F-4D97-AF65-F5344CB8AC3E}">
        <p14:creationId xmlns:p14="http://schemas.microsoft.com/office/powerpoint/2010/main" val="172407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9844-86F2-4CD3-A29B-7865CC6A454B}"/>
              </a:ext>
            </a:extLst>
          </p:cNvPr>
          <p:cNvSpPr>
            <a:spLocks noGrp="1"/>
          </p:cNvSpPr>
          <p:nvPr>
            <p:ph type="title"/>
          </p:nvPr>
        </p:nvSpPr>
        <p:spPr>
          <a:xfrm>
            <a:off x="381000" y="764373"/>
            <a:ext cx="8168640" cy="1293028"/>
          </a:xfrm>
        </p:spPr>
        <p:txBody>
          <a:bodyPr/>
          <a:lstStyle/>
          <a:p>
            <a:pPr algn="ctr"/>
            <a:r>
              <a:rPr lang="en-US" b="1" dirty="0"/>
              <a:t>Remember…</a:t>
            </a:r>
          </a:p>
        </p:txBody>
      </p:sp>
      <p:pic>
        <p:nvPicPr>
          <p:cNvPr id="6" name="Content Placeholder 5">
            <a:extLst>
              <a:ext uri="{FF2B5EF4-FFF2-40B4-BE49-F238E27FC236}">
                <a16:creationId xmlns:a16="http://schemas.microsoft.com/office/drawing/2014/main" id="{41BB7D33-6328-4EDE-9F96-2137F72870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7962" y="3157537"/>
            <a:ext cx="2143125" cy="2143125"/>
          </a:xfrm>
        </p:spPr>
      </p:pic>
      <p:pic>
        <p:nvPicPr>
          <p:cNvPr id="8" name="Content Placeholder 7">
            <a:extLst>
              <a:ext uri="{FF2B5EF4-FFF2-40B4-BE49-F238E27FC236}">
                <a16:creationId xmlns:a16="http://schemas.microsoft.com/office/drawing/2014/main" id="{84620B74-F984-47DC-9EA8-C4D045C6B5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34925" y="2193925"/>
            <a:ext cx="2722275" cy="4070350"/>
          </a:xfrm>
        </p:spPr>
      </p:pic>
    </p:spTree>
    <p:extLst>
      <p:ext uri="{BB962C8B-B14F-4D97-AF65-F5344CB8AC3E}">
        <p14:creationId xmlns:p14="http://schemas.microsoft.com/office/powerpoint/2010/main" val="229360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4E3B869-3361-4E8C-87BB-27794406A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6A856AB-281D-45B5-B270-8EA6AC0CB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5" name="Title 4">
            <a:extLst>
              <a:ext uri="{FF2B5EF4-FFF2-40B4-BE49-F238E27FC236}">
                <a16:creationId xmlns:a16="http://schemas.microsoft.com/office/drawing/2014/main" id="{EA2A3CB8-2B47-4040-A54B-CE8D976DD5F3}"/>
              </a:ext>
            </a:extLst>
          </p:cNvPr>
          <p:cNvSpPr>
            <a:spLocks noGrp="1"/>
          </p:cNvSpPr>
          <p:nvPr>
            <p:ph type="title"/>
          </p:nvPr>
        </p:nvSpPr>
        <p:spPr>
          <a:xfrm>
            <a:off x="514349" y="764373"/>
            <a:ext cx="3093297" cy="960885"/>
          </a:xfrm>
        </p:spPr>
        <p:txBody>
          <a:bodyPr anchor="b">
            <a:normAutofit/>
          </a:bodyPr>
          <a:lstStyle/>
          <a:p>
            <a:pPr algn="ctr"/>
            <a:r>
              <a:rPr lang="en-US" sz="2800" b="1" i="1" dirty="0"/>
              <a:t>Perfecting Your Pitch</a:t>
            </a:r>
            <a:endParaRPr lang="en-US" sz="2800" b="1" dirty="0"/>
          </a:p>
        </p:txBody>
      </p:sp>
      <p:sp>
        <p:nvSpPr>
          <p:cNvPr id="23" name="Content Placeholder 22">
            <a:extLst>
              <a:ext uri="{FF2B5EF4-FFF2-40B4-BE49-F238E27FC236}">
                <a16:creationId xmlns:a16="http://schemas.microsoft.com/office/drawing/2014/main" id="{1090CC93-A957-4275-8C24-A4BAC4CA7D34}"/>
              </a:ext>
            </a:extLst>
          </p:cNvPr>
          <p:cNvSpPr>
            <a:spLocks noGrp="1"/>
          </p:cNvSpPr>
          <p:nvPr>
            <p:ph idx="1"/>
          </p:nvPr>
        </p:nvSpPr>
        <p:spPr>
          <a:xfrm>
            <a:off x="514350" y="2364573"/>
            <a:ext cx="3093296" cy="3854112"/>
          </a:xfrm>
        </p:spPr>
        <p:txBody>
          <a:bodyPr>
            <a:normAutofit/>
          </a:bodyPr>
          <a:lstStyle/>
          <a:p>
            <a:pPr marL="0" indent="0" algn="ctr">
              <a:buNone/>
            </a:pPr>
            <a:endParaRPr lang="en-US" sz="4800" b="1" dirty="0"/>
          </a:p>
          <a:p>
            <a:pPr marL="0" indent="0" algn="ctr">
              <a:buNone/>
            </a:pPr>
            <a:r>
              <a:rPr lang="en-US" sz="4800" b="1" dirty="0"/>
              <a:t>Here We Go!!!!</a:t>
            </a:r>
          </a:p>
        </p:txBody>
      </p:sp>
      <p:pic>
        <p:nvPicPr>
          <p:cNvPr id="11" name="Content Placeholder 7">
            <a:extLst>
              <a:ext uri="{FF2B5EF4-FFF2-40B4-BE49-F238E27FC236}">
                <a16:creationId xmlns:a16="http://schemas.microsoft.com/office/drawing/2014/main" id="{18A7CB1F-5356-4011-A8CC-C0766CEEE52F}"/>
              </a:ext>
            </a:extLst>
          </p:cNvPr>
          <p:cNvPicPr>
            <a:picLocks noChangeAspect="1"/>
          </p:cNvPicPr>
          <p:nvPr/>
        </p:nvPicPr>
        <p:blipFill rotWithShape="1">
          <a:blip r:embed="rId3">
            <a:extLst>
              <a:ext uri="{28A0092B-C50C-407E-A947-70E740481C1C}">
                <a14:useLocalDpi xmlns:a14="http://schemas.microsoft.com/office/drawing/2010/main" val="0"/>
              </a:ext>
            </a:extLst>
          </a:blip>
          <a:srcRect l="15577" r="39826" b="-1"/>
          <a:stretch/>
        </p:blipFill>
        <p:spPr>
          <a:xfrm>
            <a:off x="4012205" y="746125"/>
            <a:ext cx="2485838" cy="3358380"/>
          </a:xfrm>
          <a:prstGeom prst="rect">
            <a:avLst/>
          </a:prstGeom>
        </p:spPr>
      </p:pic>
      <p:sp>
        <p:nvSpPr>
          <p:cNvPr id="35" name="Round Single Corner Rectangle 17">
            <a:extLst>
              <a:ext uri="{FF2B5EF4-FFF2-40B4-BE49-F238E27FC236}">
                <a16:creationId xmlns:a16="http://schemas.microsoft.com/office/drawing/2014/main" id="{76B44A81-87EC-416C-8094-359C84FEF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8112" y="1002026"/>
            <a:ext cx="1731913"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ingle Corner Rectangle 16">
            <a:extLst>
              <a:ext uri="{FF2B5EF4-FFF2-40B4-BE49-F238E27FC236}">
                <a16:creationId xmlns:a16="http://schemas.microsoft.com/office/drawing/2014/main" id="{0C371495-4807-437C-B138-97390839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681380" y="4259603"/>
            <a:ext cx="1812939"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 descr="A picture containing red&#10;&#10;Description automatically generated">
            <a:extLst>
              <a:ext uri="{FF2B5EF4-FFF2-40B4-BE49-F238E27FC236}">
                <a16:creationId xmlns:a16="http://schemas.microsoft.com/office/drawing/2014/main" id="{7093AC58-FBEB-40D2-91A4-6F2AD1C7804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544" r="31234" b="-4"/>
          <a:stretch/>
        </p:blipFill>
        <p:spPr>
          <a:xfrm>
            <a:off x="6608112" y="2822889"/>
            <a:ext cx="2021538" cy="3532955"/>
          </a:xfrm>
          <a:prstGeom prst="rect">
            <a:avLst/>
          </a:prstGeom>
        </p:spPr>
      </p:pic>
      <p:sp>
        <p:nvSpPr>
          <p:cNvPr id="4" name="TextBox 3">
            <a:extLst>
              <a:ext uri="{FF2B5EF4-FFF2-40B4-BE49-F238E27FC236}">
                <a16:creationId xmlns:a16="http://schemas.microsoft.com/office/drawing/2014/main" id="{8D20F2CE-E0AE-4072-BCD3-2420644AD702}"/>
              </a:ext>
            </a:extLst>
          </p:cNvPr>
          <p:cNvSpPr txBox="1"/>
          <p:nvPr/>
        </p:nvSpPr>
        <p:spPr>
          <a:xfrm>
            <a:off x="6293540" y="6657945"/>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eoi.es/blogs/embamad/como-comunicarse-bie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062142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514350" y="1066163"/>
            <a:ext cx="2480058" cy="5148371"/>
          </a:xfrm>
        </p:spPr>
        <p:txBody>
          <a:bodyPr>
            <a:normAutofit/>
          </a:bodyPr>
          <a:lstStyle/>
          <a:p>
            <a:r>
              <a:rPr lang="en-US" b="1">
                <a:solidFill>
                  <a:schemeClr val="bg1"/>
                </a:solidFill>
              </a:rPr>
              <a:t>Pitch Tip #1</a:t>
            </a:r>
          </a:p>
        </p:txBody>
      </p:sp>
      <p:graphicFrame>
        <p:nvGraphicFramePr>
          <p:cNvPr id="5" name="Content Placeholder 2">
            <a:extLst>
              <a:ext uri="{FF2B5EF4-FFF2-40B4-BE49-F238E27FC236}">
                <a16:creationId xmlns:a16="http://schemas.microsoft.com/office/drawing/2014/main" id="{3317AF6E-DD99-4495-8B91-A9D4E8CD620F}"/>
              </a:ext>
            </a:extLst>
          </p:cNvPr>
          <p:cNvGraphicFramePr>
            <a:graphicFrameLocks noGrp="1"/>
          </p:cNvGraphicFramePr>
          <p:nvPr>
            <p:ph idx="1"/>
            <p:extLst>
              <p:ext uri="{D42A27DB-BD31-4B8C-83A1-F6EECF244321}">
                <p14:modId xmlns:p14="http://schemas.microsoft.com/office/powerpoint/2010/main" val="363948460"/>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2226555"/>
      </p:ext>
    </p:extLst>
  </p:cSld>
  <p:clrMapOvr>
    <a:overrideClrMapping bg1="lt1" tx1="dk1" bg2="lt2" tx2="dk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sp>
        <p:nvSpPr>
          <p:cNvPr id="2" name="Title 1">
            <a:extLst>
              <a:ext uri="{FF2B5EF4-FFF2-40B4-BE49-F238E27FC236}">
                <a16:creationId xmlns:a16="http://schemas.microsoft.com/office/drawing/2014/main" id="{061D021C-75F0-4016-AAED-937A1932374C}"/>
              </a:ext>
            </a:extLst>
          </p:cNvPr>
          <p:cNvSpPr>
            <a:spLocks noGrp="1"/>
          </p:cNvSpPr>
          <p:nvPr>
            <p:ph type="title"/>
          </p:nvPr>
        </p:nvSpPr>
        <p:spPr>
          <a:xfrm>
            <a:off x="514350" y="1066163"/>
            <a:ext cx="2480058" cy="5148371"/>
          </a:xfrm>
        </p:spPr>
        <p:txBody>
          <a:bodyPr>
            <a:normAutofit/>
          </a:bodyPr>
          <a:lstStyle/>
          <a:p>
            <a:r>
              <a:rPr lang="en-US" b="1" dirty="0">
                <a:solidFill>
                  <a:schemeClr val="bg1"/>
                </a:solidFill>
              </a:rPr>
              <a:t>Pitch Tip #2</a:t>
            </a:r>
          </a:p>
        </p:txBody>
      </p:sp>
      <p:graphicFrame>
        <p:nvGraphicFramePr>
          <p:cNvPr id="5" name="Content Placeholder 2">
            <a:extLst>
              <a:ext uri="{FF2B5EF4-FFF2-40B4-BE49-F238E27FC236}">
                <a16:creationId xmlns:a16="http://schemas.microsoft.com/office/drawing/2014/main" id="{50533E6F-8524-44A2-9114-6A1285EA4F52}"/>
              </a:ext>
            </a:extLst>
          </p:cNvPr>
          <p:cNvGraphicFramePr>
            <a:graphicFrameLocks noGrp="1"/>
          </p:cNvGraphicFramePr>
          <p:nvPr>
            <p:ph idx="1"/>
            <p:extLst>
              <p:ext uri="{D42A27DB-BD31-4B8C-83A1-F6EECF244321}">
                <p14:modId xmlns:p14="http://schemas.microsoft.com/office/powerpoint/2010/main" val="4200833888"/>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9222948"/>
      </p:ext>
    </p:extLst>
  </p:cSld>
  <p:clrMapOvr>
    <a:overrideClrMapping bg1="lt1" tx1="dk1" bg2="lt2" tx2="dk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623</Words>
  <Application>Microsoft Office PowerPoint</Application>
  <PresentationFormat>On-screen Show (4:3)</PresentationFormat>
  <Paragraphs>94</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Vapor Trail</vt:lpstr>
      <vt:lpstr> Perfecting Your Pitch   </vt:lpstr>
      <vt:lpstr>Perfect Pitches by Precious</vt:lpstr>
      <vt:lpstr>Our ceo,  the #KillerPitchMaster</vt:lpstr>
      <vt:lpstr>Why are we here today?</vt:lpstr>
      <vt:lpstr>The Real, Real…</vt:lpstr>
      <vt:lpstr>Remember…</vt:lpstr>
      <vt:lpstr>Perfecting Your Pitch</vt:lpstr>
      <vt:lpstr>Pitch Tip #1</vt:lpstr>
      <vt:lpstr>Pitch Tip #2</vt:lpstr>
      <vt:lpstr>Pitch Tip #3</vt:lpstr>
      <vt:lpstr>Pitch Tip #4</vt:lpstr>
      <vt:lpstr>Pitch Tip #5</vt:lpstr>
      <vt:lpstr>Pitch Tip #6</vt:lpstr>
      <vt:lpstr>Pitch Tip #7</vt:lpstr>
      <vt:lpstr>Questions?</vt:lpstr>
      <vt:lpstr>Word?</vt:lpstr>
      <vt:lpstr>PowerPoint Presentation</vt:lpstr>
      <vt:lpstr>Ways to Stay in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Perfecting Your Pitch</dc:title>
  <dc:creator>Precious L. Williams</dc:creator>
  <cp:lastModifiedBy>Precious L. Williams</cp:lastModifiedBy>
  <cp:revision>2</cp:revision>
  <dcterms:created xsi:type="dcterms:W3CDTF">2019-02-13T23:16:15Z</dcterms:created>
  <dcterms:modified xsi:type="dcterms:W3CDTF">2019-04-29T20:57:44Z</dcterms:modified>
</cp:coreProperties>
</file>