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91" r:id="rId2"/>
  </p:sldMasterIdLst>
  <p:notesMasterIdLst>
    <p:notesMasterId r:id="rId14"/>
  </p:notesMasterIdLst>
  <p:handoutMasterIdLst>
    <p:handoutMasterId r:id="rId15"/>
  </p:handoutMasterIdLst>
  <p:sldIdLst>
    <p:sldId id="634" r:id="rId3"/>
    <p:sldId id="639" r:id="rId4"/>
    <p:sldId id="646" r:id="rId5"/>
    <p:sldId id="649" r:id="rId6"/>
    <p:sldId id="651" r:id="rId7"/>
    <p:sldId id="652" r:id="rId8"/>
    <p:sldId id="653" r:id="rId9"/>
    <p:sldId id="650" r:id="rId10"/>
    <p:sldId id="618" r:id="rId11"/>
    <p:sldId id="654" r:id="rId12"/>
    <p:sldId id="543" r:id="rId13"/>
  </p:sldIdLst>
  <p:sldSz cx="12188825" cy="6858000"/>
  <p:notesSz cx="7010400" cy="9296400"/>
  <p:custDataLst>
    <p:tags r:id="rId16"/>
  </p:custDataLst>
  <p:defaultTextStyle>
    <a:defPPr>
      <a:defRPr lang="en-US"/>
    </a:defPPr>
    <a:lvl1pPr marL="0" algn="l" defTabSz="914323" rtl="0" eaLnBrk="1" latinLnBrk="0" hangingPunct="1">
      <a:defRPr sz="1900" kern="1200">
        <a:solidFill>
          <a:schemeClr val="tx1"/>
        </a:solidFill>
        <a:latin typeface="+mn-lt"/>
        <a:ea typeface="+mn-ea"/>
        <a:cs typeface="+mn-cs"/>
      </a:defRPr>
    </a:lvl1pPr>
    <a:lvl2pPr marL="457161" algn="l" defTabSz="914323" rtl="0" eaLnBrk="1" latinLnBrk="0" hangingPunct="1">
      <a:defRPr sz="1900" kern="1200">
        <a:solidFill>
          <a:schemeClr val="tx1"/>
        </a:solidFill>
        <a:latin typeface="+mn-lt"/>
        <a:ea typeface="+mn-ea"/>
        <a:cs typeface="+mn-cs"/>
      </a:defRPr>
    </a:lvl2pPr>
    <a:lvl3pPr marL="914323" algn="l" defTabSz="914323" rtl="0" eaLnBrk="1" latinLnBrk="0" hangingPunct="1">
      <a:defRPr sz="1900" kern="1200">
        <a:solidFill>
          <a:schemeClr val="tx1"/>
        </a:solidFill>
        <a:latin typeface="+mn-lt"/>
        <a:ea typeface="+mn-ea"/>
        <a:cs typeface="+mn-cs"/>
      </a:defRPr>
    </a:lvl3pPr>
    <a:lvl4pPr marL="1371485" algn="l" defTabSz="914323" rtl="0" eaLnBrk="1" latinLnBrk="0" hangingPunct="1">
      <a:defRPr sz="1900" kern="1200">
        <a:solidFill>
          <a:schemeClr val="tx1"/>
        </a:solidFill>
        <a:latin typeface="+mn-lt"/>
        <a:ea typeface="+mn-ea"/>
        <a:cs typeface="+mn-cs"/>
      </a:defRPr>
    </a:lvl4pPr>
    <a:lvl5pPr marL="1828648" algn="l" defTabSz="914323" rtl="0" eaLnBrk="1" latinLnBrk="0" hangingPunct="1">
      <a:defRPr sz="1900" kern="1200">
        <a:solidFill>
          <a:schemeClr val="tx1"/>
        </a:solidFill>
        <a:latin typeface="+mn-lt"/>
        <a:ea typeface="+mn-ea"/>
        <a:cs typeface="+mn-cs"/>
      </a:defRPr>
    </a:lvl5pPr>
    <a:lvl6pPr marL="2285809" algn="l" defTabSz="914323" rtl="0" eaLnBrk="1" latinLnBrk="0" hangingPunct="1">
      <a:defRPr sz="1900" kern="1200">
        <a:solidFill>
          <a:schemeClr val="tx1"/>
        </a:solidFill>
        <a:latin typeface="+mn-lt"/>
        <a:ea typeface="+mn-ea"/>
        <a:cs typeface="+mn-cs"/>
      </a:defRPr>
    </a:lvl6pPr>
    <a:lvl7pPr marL="2742971" algn="l" defTabSz="914323" rtl="0" eaLnBrk="1" latinLnBrk="0" hangingPunct="1">
      <a:defRPr sz="1900" kern="1200">
        <a:solidFill>
          <a:schemeClr val="tx1"/>
        </a:solidFill>
        <a:latin typeface="+mn-lt"/>
        <a:ea typeface="+mn-ea"/>
        <a:cs typeface="+mn-cs"/>
      </a:defRPr>
    </a:lvl7pPr>
    <a:lvl8pPr marL="3200133" algn="l" defTabSz="914323" rtl="0" eaLnBrk="1" latinLnBrk="0" hangingPunct="1">
      <a:defRPr sz="1900" kern="1200">
        <a:solidFill>
          <a:schemeClr val="tx1"/>
        </a:solidFill>
        <a:latin typeface="+mn-lt"/>
        <a:ea typeface="+mn-ea"/>
        <a:cs typeface="+mn-cs"/>
      </a:defRPr>
    </a:lvl8pPr>
    <a:lvl9pPr marL="3657296" algn="l" defTabSz="914323"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p15:clr>
            <a:srgbClr val="A4A3A4"/>
          </p15:clr>
        </p15:guide>
        <p15:guide id="2" orient="horz" pos="3888">
          <p15:clr>
            <a:srgbClr val="A4A3A4"/>
          </p15:clr>
        </p15:guide>
        <p15:guide id="3" orient="horz" pos="960">
          <p15:clr>
            <a:srgbClr val="A4A3A4"/>
          </p15:clr>
        </p15:guide>
        <p15:guide id="4" orient="horz" pos="1248">
          <p15:clr>
            <a:srgbClr val="A4A3A4"/>
          </p15:clr>
        </p15:guide>
        <p15:guide id="5" pos="3839">
          <p15:clr>
            <a:srgbClr val="A4A3A4"/>
          </p15:clr>
        </p15:guide>
        <p15:guide id="6" pos="7055">
          <p15:clr>
            <a:srgbClr val="A4A3A4"/>
          </p15:clr>
        </p15:guide>
        <p15:guide id="7" pos="335">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1941"/>
    <a:srgbClr val="A8B4CC"/>
    <a:srgbClr val="8DA6B1"/>
    <a:srgbClr val="134E5D"/>
    <a:srgbClr val="A40000"/>
    <a:srgbClr val="617F8D"/>
    <a:srgbClr val="09345B"/>
    <a:srgbClr val="2B7D88"/>
    <a:srgbClr val="D5D8D0"/>
    <a:srgbClr val="1348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9462" autoAdjust="0"/>
  </p:normalViewPr>
  <p:slideViewPr>
    <p:cSldViewPr>
      <p:cViewPr varScale="1">
        <p:scale>
          <a:sx n="67" d="100"/>
          <a:sy n="67" d="100"/>
        </p:scale>
        <p:origin x="644" y="48"/>
      </p:cViewPr>
      <p:guideLst>
        <p:guide orient="horz" pos="2064"/>
        <p:guide orient="horz" pos="3888"/>
        <p:guide orient="horz" pos="960"/>
        <p:guide orient="horz" pos="1248"/>
        <p:guide pos="3839"/>
        <p:guide pos="7055"/>
        <p:guide pos="335"/>
      </p:guideLst>
    </p:cSldViewPr>
  </p:slideViewPr>
  <p:outlineViewPr>
    <p:cViewPr>
      <p:scale>
        <a:sx n="33" d="100"/>
        <a:sy n="33" d="100"/>
      </p:scale>
      <p:origin x="0" y="612"/>
    </p:cViewPr>
  </p:outlineViewPr>
  <p:notesTextViewPr>
    <p:cViewPr>
      <p:scale>
        <a:sx n="3" d="2"/>
        <a:sy n="3" d="2"/>
      </p:scale>
      <p:origin x="0" y="0"/>
    </p:cViewPr>
  </p:notesTextViewPr>
  <p:sorterViewPr>
    <p:cViewPr>
      <p:scale>
        <a:sx n="75" d="100"/>
        <a:sy n="75" d="100"/>
      </p:scale>
      <p:origin x="0" y="0"/>
    </p:cViewPr>
  </p:sorterViewPr>
  <p:notesViewPr>
    <p:cSldViewPr>
      <p:cViewPr varScale="1">
        <p:scale>
          <a:sx n="62" d="100"/>
          <a:sy n="62" d="100"/>
        </p:scale>
        <p:origin x="-354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E821AA6-70BE-4FDE-A8DC-DB381A688FD8}" type="datetimeFigureOut">
              <a:rPr lang="en-US"/>
              <a:pPr/>
              <a:t>4/29/2019</a:t>
            </a:fld>
            <a:endParaRPr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97E47EA-D299-42CE-88BF-4E1035596DA5}" type="slidenum">
              <a:rPr/>
              <a:pPr/>
              <a:t>‹#›</a:t>
            </a:fld>
            <a:endParaRPr dirty="0"/>
          </a:p>
        </p:txBody>
      </p:sp>
    </p:spTree>
    <p:extLst>
      <p:ext uri="{BB962C8B-B14F-4D97-AF65-F5344CB8AC3E}">
        <p14:creationId xmlns:p14="http://schemas.microsoft.com/office/powerpoint/2010/main" val="1966811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1638" y="387350"/>
            <a:ext cx="4651375" cy="2616200"/>
          </a:xfrm>
          <a:prstGeom prst="rect">
            <a:avLst/>
          </a:prstGeom>
          <a:noFill/>
          <a:ln w="12700">
            <a:solidFill>
              <a:prstClr val="black"/>
            </a:solidFill>
          </a:ln>
        </p:spPr>
        <p:txBody>
          <a:bodyPr vert="horz" lIns="93177" tIns="46589" rIns="93177" bIns="46589" rtlCol="0" anchor="ctr"/>
          <a:lstStyle/>
          <a:p>
            <a:endParaRPr dirty="0"/>
          </a:p>
        </p:txBody>
      </p:sp>
      <p:sp>
        <p:nvSpPr>
          <p:cNvPr id="5" name="Notes Placeholder 4"/>
          <p:cNvSpPr>
            <a:spLocks noGrp="1"/>
          </p:cNvSpPr>
          <p:nvPr>
            <p:ph type="body" sz="quarter" idx="3"/>
          </p:nvPr>
        </p:nvSpPr>
        <p:spPr>
          <a:xfrm>
            <a:off x="389467" y="3176270"/>
            <a:ext cx="6231467" cy="5422900"/>
          </a:xfrm>
          <a:prstGeom prst="rect">
            <a:avLst/>
          </a:prstGeom>
        </p:spPr>
        <p:txBody>
          <a:bodyPr vert="horz" lIns="0" tIns="0" rIns="0" bIns="93177" rtlCol="0">
            <a:normAutofit/>
          </a:bodyPr>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389467" y="8754110"/>
            <a:ext cx="4751493" cy="230797"/>
          </a:xfrm>
          <a:prstGeom prst="rect">
            <a:avLst/>
          </a:prstGeom>
        </p:spPr>
        <p:txBody>
          <a:bodyPr vert="horz" lIns="93177" tIns="46589" rIns="93177" bIns="46589" rtlCol="0" anchor="b"/>
          <a:lstStyle>
            <a:lvl1pPr algn="l">
              <a:defRPr sz="1200"/>
            </a:lvl1pPr>
          </a:lstStyle>
          <a:p>
            <a:endParaRPr dirty="0"/>
          </a:p>
        </p:txBody>
      </p:sp>
      <p:sp>
        <p:nvSpPr>
          <p:cNvPr id="7" name="Slide Number Placeholder 6"/>
          <p:cNvSpPr>
            <a:spLocks noGrp="1"/>
          </p:cNvSpPr>
          <p:nvPr>
            <p:ph type="sldNum" sz="quarter" idx="5"/>
          </p:nvPr>
        </p:nvSpPr>
        <p:spPr>
          <a:xfrm>
            <a:off x="5842000" y="8754110"/>
            <a:ext cx="778933" cy="230797"/>
          </a:xfrm>
          <a:prstGeom prst="rect">
            <a:avLst/>
          </a:prstGeom>
        </p:spPr>
        <p:txBody>
          <a:bodyPr vert="horz" lIns="93177" tIns="46589" rIns="93177" bIns="46589" rtlCol="0" anchor="b"/>
          <a:lstStyle>
            <a:lvl1pPr algn="r">
              <a:defRPr sz="1200"/>
            </a:lvl1pPr>
          </a:lstStyle>
          <a:p>
            <a:fld id="{8C72D9AE-7182-4680-8F79-479C4181FF08}" type="slidenum">
              <a:rPr/>
              <a:pPr/>
              <a:t>‹#›</a:t>
            </a:fld>
            <a:endParaRPr dirty="0"/>
          </a:p>
        </p:txBody>
      </p:sp>
    </p:spTree>
    <p:extLst>
      <p:ext uri="{BB962C8B-B14F-4D97-AF65-F5344CB8AC3E}">
        <p14:creationId xmlns:p14="http://schemas.microsoft.com/office/powerpoint/2010/main" val="973114905"/>
      </p:ext>
    </p:extLst>
  </p:cSld>
  <p:clrMap bg1="lt1" tx1="dk1" bg2="lt2" tx2="dk2" accent1="accent1" accent2="accent2" accent3="accent3" accent4="accent4" accent5="accent5" accent6="accent6" hlink="hlink" folHlink="folHlink"/>
  <p:notesStyle>
    <a:lvl1pPr marL="0" algn="l" defTabSz="914323" rtl="0" eaLnBrk="1" latinLnBrk="0" hangingPunct="1">
      <a:spcBef>
        <a:spcPts val="600"/>
      </a:spcBef>
      <a:defRPr sz="1100" kern="1200">
        <a:solidFill>
          <a:schemeClr val="tx1"/>
        </a:solidFill>
        <a:latin typeface="+mn-lt"/>
        <a:ea typeface="+mn-ea"/>
        <a:cs typeface="+mn-cs"/>
      </a:defRPr>
    </a:lvl1pPr>
    <a:lvl2pPr marL="228581" indent="-114291" algn="l" defTabSz="914323" rtl="0" eaLnBrk="1" latinLnBrk="0" hangingPunct="1">
      <a:spcBef>
        <a:spcPts val="600"/>
      </a:spcBef>
      <a:buFont typeface="Arial" panose="020B0604020202020204" pitchFamily="34" charset="0"/>
      <a:buChar char="•"/>
      <a:defRPr sz="1100" kern="1200">
        <a:solidFill>
          <a:schemeClr val="tx1"/>
        </a:solidFill>
        <a:latin typeface="+mn-lt"/>
        <a:ea typeface="+mn-ea"/>
        <a:cs typeface="+mn-cs"/>
      </a:defRPr>
    </a:lvl2pPr>
    <a:lvl3pPr marL="400018" indent="-114291" algn="l" defTabSz="914323"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1452" indent="-114291" algn="l" defTabSz="914323"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2889" indent="-114291" algn="l" defTabSz="914323"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5809" algn="l" defTabSz="914323" rtl="0" eaLnBrk="1" latinLnBrk="0" hangingPunct="1">
      <a:defRPr sz="1200" kern="1200">
        <a:solidFill>
          <a:schemeClr val="tx1"/>
        </a:solidFill>
        <a:latin typeface="+mn-lt"/>
        <a:ea typeface="+mn-ea"/>
        <a:cs typeface="+mn-cs"/>
      </a:defRPr>
    </a:lvl6pPr>
    <a:lvl7pPr marL="2742971" algn="l" defTabSz="914323" rtl="0" eaLnBrk="1" latinLnBrk="0" hangingPunct="1">
      <a:defRPr sz="1200" kern="1200">
        <a:solidFill>
          <a:schemeClr val="tx1"/>
        </a:solidFill>
        <a:latin typeface="+mn-lt"/>
        <a:ea typeface="+mn-ea"/>
        <a:cs typeface="+mn-cs"/>
      </a:defRPr>
    </a:lvl7pPr>
    <a:lvl8pPr marL="3200133" algn="l" defTabSz="914323" rtl="0" eaLnBrk="1" latinLnBrk="0" hangingPunct="1">
      <a:defRPr sz="1200" kern="1200">
        <a:solidFill>
          <a:schemeClr val="tx1"/>
        </a:solidFill>
        <a:latin typeface="+mn-lt"/>
        <a:ea typeface="+mn-ea"/>
        <a:cs typeface="+mn-cs"/>
      </a:defRPr>
    </a:lvl8pPr>
    <a:lvl9pPr marL="3657296" algn="l" defTabSz="91432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6" name="Rectangle 15"/>
          <p:cNvSpPr/>
          <p:nvPr userDrawn="1"/>
        </p:nvSpPr>
        <p:spPr bwMode="gray">
          <a:xfrm>
            <a:off x="0" y="1524000"/>
            <a:ext cx="12188824" cy="3962400"/>
          </a:xfrm>
          <a:prstGeom prst="rect">
            <a:avLst/>
          </a:prstGeom>
          <a:solidFill>
            <a:schemeClr val="accent3"/>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637212" y="2339977"/>
            <a:ext cx="6019803" cy="1470025"/>
          </a:xfrm>
        </p:spPr>
        <p:txBody>
          <a:bodyPr/>
          <a:lstStyle>
            <a:lvl1pPr algn="r">
              <a:lnSpc>
                <a:spcPct val="80000"/>
              </a:lnSpc>
              <a:defRPr sz="4800" baseline="0">
                <a:solidFill>
                  <a:srgbClr val="A40000"/>
                </a:solidFill>
              </a:defRPr>
            </a:lvl1pPr>
          </a:lstStyle>
          <a:p>
            <a:r>
              <a:rPr lang="en-US" dirty="0"/>
              <a:t>Click to edit Master title style</a:t>
            </a:r>
            <a:endParaRPr dirty="0"/>
          </a:p>
        </p:txBody>
      </p:sp>
      <p:sp>
        <p:nvSpPr>
          <p:cNvPr id="3" name="Subtitle 2"/>
          <p:cNvSpPr>
            <a:spLocks noGrp="1"/>
          </p:cNvSpPr>
          <p:nvPr>
            <p:ph type="subTitle" idx="1"/>
          </p:nvPr>
        </p:nvSpPr>
        <p:spPr>
          <a:xfrm>
            <a:off x="6856411" y="3886199"/>
            <a:ext cx="4801999" cy="914400"/>
          </a:xfrm>
        </p:spPr>
        <p:txBody>
          <a:bodyPr>
            <a:noAutofit/>
          </a:bodyPr>
          <a:lstStyle>
            <a:lvl1pPr marL="0" indent="0" algn="r">
              <a:spcBef>
                <a:spcPts val="0"/>
              </a:spcBef>
              <a:buNone/>
              <a:defRPr sz="2400" b="1">
                <a:solidFill>
                  <a:schemeClr val="tx1">
                    <a:lumMod val="75000"/>
                  </a:schemeClr>
                </a:solidFill>
              </a:defRPr>
            </a:lvl1pPr>
            <a:lvl2pPr marL="457161" indent="0" algn="ctr">
              <a:buNone/>
              <a:defRPr>
                <a:solidFill>
                  <a:schemeClr val="tx1">
                    <a:tint val="75000"/>
                  </a:schemeClr>
                </a:solidFill>
              </a:defRPr>
            </a:lvl2pPr>
            <a:lvl3pPr marL="914323" indent="0" algn="ctr">
              <a:buNone/>
              <a:defRPr>
                <a:solidFill>
                  <a:schemeClr val="tx1">
                    <a:tint val="75000"/>
                  </a:schemeClr>
                </a:solidFill>
              </a:defRPr>
            </a:lvl3pPr>
            <a:lvl4pPr marL="1371485" indent="0" algn="ctr">
              <a:buNone/>
              <a:defRPr>
                <a:solidFill>
                  <a:schemeClr val="tx1">
                    <a:tint val="75000"/>
                  </a:schemeClr>
                </a:solidFill>
              </a:defRPr>
            </a:lvl4pPr>
            <a:lvl5pPr marL="1828648" indent="0" algn="ctr">
              <a:buNone/>
              <a:defRPr>
                <a:solidFill>
                  <a:schemeClr val="tx1">
                    <a:tint val="75000"/>
                  </a:schemeClr>
                </a:solidFill>
              </a:defRPr>
            </a:lvl5pPr>
            <a:lvl6pPr marL="2285809" indent="0" algn="ctr">
              <a:buNone/>
              <a:defRPr>
                <a:solidFill>
                  <a:schemeClr val="tx1">
                    <a:tint val="75000"/>
                  </a:schemeClr>
                </a:solidFill>
              </a:defRPr>
            </a:lvl6pPr>
            <a:lvl7pPr marL="2742971" indent="0" algn="ctr">
              <a:buNone/>
              <a:defRPr>
                <a:solidFill>
                  <a:schemeClr val="tx1">
                    <a:tint val="75000"/>
                  </a:schemeClr>
                </a:solidFill>
              </a:defRPr>
            </a:lvl7pPr>
            <a:lvl8pPr marL="3200133" indent="0" algn="ctr">
              <a:buNone/>
              <a:defRPr>
                <a:solidFill>
                  <a:schemeClr val="tx1">
                    <a:tint val="75000"/>
                  </a:schemeClr>
                </a:solidFill>
              </a:defRPr>
            </a:lvl8pPr>
            <a:lvl9pPr marL="3657296" indent="0" algn="ctr">
              <a:buNone/>
              <a:defRPr>
                <a:solidFill>
                  <a:schemeClr val="tx1">
                    <a:tint val="75000"/>
                  </a:schemeClr>
                </a:solidFill>
              </a:defRPr>
            </a:lvl9pPr>
          </a:lstStyle>
          <a:p>
            <a:r>
              <a:rPr lang="en-US"/>
              <a:t>Click to edit Master subtitle style</a:t>
            </a:r>
            <a:endParaRPr dirty="0"/>
          </a:p>
        </p:txBody>
      </p:sp>
      <p:sp>
        <p:nvSpPr>
          <p:cNvPr id="14" name="TextBox 13"/>
          <p:cNvSpPr txBox="1"/>
          <p:nvPr userDrawn="1"/>
        </p:nvSpPr>
        <p:spPr>
          <a:xfrm>
            <a:off x="10404038" y="6657567"/>
            <a:ext cx="914400" cy="914400"/>
          </a:xfrm>
          <a:prstGeom prst="rect">
            <a:avLst/>
          </a:prstGeom>
          <a:noFill/>
        </p:spPr>
        <p:txBody>
          <a:bodyPr wrap="none" lIns="0" tIns="0" rIns="0" bIns="0" rtlCol="0">
            <a:noAutofit/>
          </a:bodyPr>
          <a:lstStyle/>
          <a:p>
            <a:pPr>
              <a:lnSpc>
                <a:spcPct val="90000"/>
              </a:lnSpc>
            </a:pPr>
            <a:endParaRPr lang="en-US" dirty="0"/>
          </a:p>
        </p:txBody>
      </p:sp>
      <p:pic>
        <p:nvPicPr>
          <p:cNvPr id="29697" name="Picture 1"/>
          <p:cNvPicPr>
            <a:picLocks noChangeAspect="1" noChangeArrowheads="1"/>
          </p:cNvPicPr>
          <p:nvPr userDrawn="1"/>
        </p:nvPicPr>
        <p:blipFill>
          <a:blip r:embed="rId2" cstate="print"/>
          <a:srcRect/>
          <a:stretch>
            <a:fillRect/>
          </a:stretch>
        </p:blipFill>
        <p:spPr bwMode="auto">
          <a:xfrm>
            <a:off x="150812" y="228600"/>
            <a:ext cx="1981200" cy="556761"/>
          </a:xfrm>
          <a:prstGeom prst="rect">
            <a:avLst/>
          </a:prstGeom>
          <a:noFill/>
          <a:ln w="9525">
            <a:noFill/>
            <a:miter lim="800000"/>
            <a:headEnd/>
            <a:tailEnd/>
          </a:ln>
        </p:spPr>
      </p:pic>
    </p:spTree>
    <p:extLst>
      <p:ext uri="{BB962C8B-B14F-4D97-AF65-F5344CB8AC3E}">
        <p14:creationId xmlns:p14="http://schemas.microsoft.com/office/powerpoint/2010/main" val="399320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Sub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87862" y="6553200"/>
            <a:ext cx="1226398" cy="182880"/>
          </a:xfrm>
          <a:prstGeom prst="rect">
            <a:avLst/>
          </a:prstGeom>
        </p:spPr>
        <p:txBody>
          <a:bodyPr vert="horz" wrap="none" lIns="0" tIns="0" rIns="0" bIns="0" rtlCol="0" anchor="ctr"/>
          <a:lstStyle>
            <a:lvl1pPr>
              <a:defRPr lang="en-US" b="1" smtClean="0">
                <a:solidFill>
                  <a:srgbClr val="FFFFFF"/>
                </a:solidFill>
              </a:defRPr>
            </a:lvl1pPr>
          </a:lstStyle>
          <a:p>
            <a:fld id="{D7171AF8-4732-4057-8459-F8BE2E53815E}" type="datetime1">
              <a:rPr lang="en-US" smtClean="0"/>
              <a:pPr/>
              <a:t>4/29/2019</a:t>
            </a:fld>
            <a:endParaRPr lang="en-US" dirty="0"/>
          </a:p>
        </p:txBody>
      </p:sp>
      <p:sp>
        <p:nvSpPr>
          <p:cNvPr id="5" name="Slide Number Placeholder 4"/>
          <p:cNvSpPr>
            <a:spLocks noGrp="1"/>
          </p:cNvSpPr>
          <p:nvPr>
            <p:ph type="sldNum" sz="quarter" idx="12"/>
          </p:nvPr>
        </p:nvSpPr>
        <p:spPr>
          <a:xfrm>
            <a:off x="11632030" y="6553200"/>
            <a:ext cx="381661" cy="182880"/>
          </a:xfrm>
          <a:prstGeom prst="rect">
            <a:avLst/>
          </a:prstGeom>
        </p:spPr>
        <p:txBody>
          <a:bodyPr vert="horz" wrap="none" lIns="0" tIns="0" rIns="0" bIns="0" rtlCol="0" anchor="ctr"/>
          <a:lstStyle>
            <a:lvl1pPr>
              <a:defRPr lang="en-US" b="1" smtClean="0">
                <a:solidFill>
                  <a:srgbClr val="FFFFFF"/>
                </a:solidFill>
              </a:defRPr>
            </a:lvl1pPr>
          </a:lstStyle>
          <a:p>
            <a:fld id="{C51EAA63-D034-42AE-91FA-B13B9518C7BE}" type="slidenum">
              <a:rPr lang="en-US" smtClean="0"/>
              <a:pPr/>
              <a:t>‹#›</a:t>
            </a:fld>
            <a:endParaRPr lang="en-US" dirty="0"/>
          </a:p>
        </p:txBody>
      </p:sp>
      <p:sp>
        <p:nvSpPr>
          <p:cNvPr id="6" name="Text Placeholder 12"/>
          <p:cNvSpPr>
            <a:spLocks noGrp="1"/>
          </p:cNvSpPr>
          <p:nvPr>
            <p:ph type="body" sz="quarter" idx="13" hasCustomPrompt="1"/>
          </p:nvPr>
        </p:nvSpPr>
        <p:spPr>
          <a:xfrm>
            <a:off x="531814" y="1373742"/>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7" name="Title 6"/>
          <p:cNvSpPr>
            <a:spLocks noGrp="1"/>
          </p:cNvSpPr>
          <p:nvPr>
            <p:ph type="title"/>
          </p:nvPr>
        </p:nvSpPr>
        <p:spPr/>
        <p:txBody>
          <a:bodyPr/>
          <a:lstStyle>
            <a:lvl1pPr>
              <a:defRPr baseline="0">
                <a:solidFill>
                  <a:srgbClr val="A40000"/>
                </a:solidFill>
              </a:defRPr>
            </a:lvl1pPr>
          </a:lstStyle>
          <a:p>
            <a:r>
              <a:rPr lang="en-US" dirty="0"/>
              <a:t>Click to edit Master title style</a:t>
            </a:r>
            <a:endParaRPr dirty="0"/>
          </a:p>
        </p:txBody>
      </p:sp>
    </p:spTree>
    <p:extLst>
      <p:ext uri="{BB962C8B-B14F-4D97-AF65-F5344CB8AC3E}">
        <p14:creationId xmlns:p14="http://schemas.microsoft.com/office/powerpoint/2010/main" val="76220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dirty="0"/>
          </a:p>
        </p:txBody>
      </p:sp>
      <p:pic>
        <p:nvPicPr>
          <p:cNvPr id="7" name="Picture 1"/>
          <p:cNvPicPr>
            <a:picLocks noChangeAspect="1" noChangeArrowheads="1"/>
          </p:cNvPicPr>
          <p:nvPr userDrawn="1"/>
        </p:nvPicPr>
        <p:blipFill>
          <a:blip r:embed="rId2" cstate="print"/>
          <a:srcRect/>
          <a:stretch>
            <a:fillRect/>
          </a:stretch>
        </p:blipFill>
        <p:spPr bwMode="auto">
          <a:xfrm>
            <a:off x="10361612" y="6364899"/>
            <a:ext cx="1335881" cy="375412"/>
          </a:xfrm>
          <a:prstGeom prst="rect">
            <a:avLst/>
          </a:prstGeom>
          <a:noFill/>
          <a:ln w="9525">
            <a:noFill/>
            <a:miter lim="800000"/>
            <a:headEnd/>
            <a:tailEnd/>
          </a:ln>
        </p:spPr>
      </p:pic>
      <p:sp>
        <p:nvSpPr>
          <p:cNvPr id="4" name="TextBox 3"/>
          <p:cNvSpPr txBox="1"/>
          <p:nvPr userDrawn="1"/>
        </p:nvSpPr>
        <p:spPr>
          <a:xfrm>
            <a:off x="150812" y="6629400"/>
            <a:ext cx="7086600" cy="228600"/>
          </a:xfrm>
          <a:prstGeom prst="rect">
            <a:avLst/>
          </a:prstGeom>
          <a:noFill/>
        </p:spPr>
        <p:txBody>
          <a:bodyPr wrap="square" lIns="0" tIns="0" rIns="0" bIns="0" rtlCol="0">
            <a:noAutofit/>
          </a:bodyPr>
          <a:lstStyle/>
          <a:p>
            <a:pPr marL="0" marR="0" indent="0" algn="l" defTabSz="914323" rtl="0" eaLnBrk="1" fontAlgn="auto" latinLnBrk="0" hangingPunct="1">
              <a:lnSpc>
                <a:spcPct val="90000"/>
              </a:lnSpc>
              <a:spcBef>
                <a:spcPts val="0"/>
              </a:spcBef>
              <a:spcAft>
                <a:spcPts val="0"/>
              </a:spcAft>
              <a:buClrTx/>
              <a:buSzTx/>
              <a:buFontTx/>
              <a:buNone/>
              <a:tabLst/>
              <a:defRPr/>
            </a:pPr>
            <a:r>
              <a:rPr lang="en-US" sz="1200" dirty="0">
                <a:solidFill>
                  <a:prstClr val="white"/>
                </a:solidFill>
              </a:rPr>
              <a:t>DiLytics, Inc - Proprietary and Confidential. All rights reserved</a:t>
            </a:r>
          </a:p>
        </p:txBody>
      </p:sp>
    </p:spTree>
    <p:extLst>
      <p:ext uri="{BB962C8B-B14F-4D97-AF65-F5344CB8AC3E}">
        <p14:creationId xmlns:p14="http://schemas.microsoft.com/office/powerpoint/2010/main" val="409286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dirty="0"/>
          </a:p>
        </p:txBody>
      </p:sp>
      <p:sp>
        <p:nvSpPr>
          <p:cNvPr id="3" name="Content Placeholder 2"/>
          <p:cNvSpPr>
            <a:spLocks noGrp="1"/>
          </p:cNvSpPr>
          <p:nvPr>
            <p:ph idx="1"/>
          </p:nvPr>
        </p:nvSpPr>
        <p:spPr>
          <a:xfrm>
            <a:off x="531153" y="1524001"/>
            <a:ext cx="11126522"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a:xfrm>
            <a:off x="187862" y="6553200"/>
            <a:ext cx="1226398" cy="182880"/>
          </a:xfrm>
          <a:prstGeom prst="rect">
            <a:avLst/>
          </a:prstGeom>
        </p:spPr>
        <p:txBody>
          <a:bodyPr/>
          <a:lstStyle>
            <a:lvl1pPr>
              <a:defRPr b="1">
                <a:solidFill>
                  <a:srgbClr val="FFFFFF"/>
                </a:solidFill>
              </a:defRPr>
            </a:lvl1pPr>
          </a:lstStyle>
          <a:p>
            <a:fld id="{4257A6D4-5F9B-42EF-8174-8E651F92426F}" type="datetime1">
              <a:rPr lang="en-US" smtClean="0"/>
              <a:pPr/>
              <a:t>4/29/2019</a:t>
            </a:fld>
            <a:endParaRPr lang="en-US" dirty="0"/>
          </a:p>
        </p:txBody>
      </p:sp>
      <p:sp>
        <p:nvSpPr>
          <p:cNvPr id="6" name="Slide Number Placeholder 5"/>
          <p:cNvSpPr>
            <a:spLocks noGrp="1"/>
          </p:cNvSpPr>
          <p:nvPr>
            <p:ph type="sldNum" sz="quarter" idx="12"/>
          </p:nvPr>
        </p:nvSpPr>
        <p:spPr>
          <a:xfrm>
            <a:off x="11632030" y="6553200"/>
            <a:ext cx="381661" cy="182880"/>
          </a:xfrm>
          <a:prstGeom prst="rect">
            <a:avLst/>
          </a:prstGeom>
        </p:spPr>
        <p:txBody>
          <a:bodyPr/>
          <a:lstStyle>
            <a:lvl1pPr>
              <a:defRPr b="1">
                <a:solidFill>
                  <a:srgbClr val="FFFFFF"/>
                </a:solidFill>
              </a:defRPr>
            </a:lvl1pPr>
          </a:lstStyle>
          <a:p>
            <a:fld id="{C51EAA63-D034-42AE-91FA-B13B9518C7BE}" type="slidenum">
              <a:rPr lang="en-US" smtClean="0"/>
              <a:pPr/>
              <a:t>‹#›</a:t>
            </a:fld>
            <a:endParaRPr lang="en-US" dirty="0"/>
          </a:p>
        </p:txBody>
      </p:sp>
      <p:sp>
        <p:nvSpPr>
          <p:cNvPr id="5" name="TextBox 4"/>
          <p:cNvSpPr txBox="1"/>
          <p:nvPr userDrawn="1"/>
        </p:nvSpPr>
        <p:spPr>
          <a:xfrm>
            <a:off x="150812" y="6629400"/>
            <a:ext cx="7086600" cy="228600"/>
          </a:xfrm>
          <a:prstGeom prst="rect">
            <a:avLst/>
          </a:prstGeom>
          <a:noFill/>
        </p:spPr>
        <p:txBody>
          <a:bodyPr wrap="square" lIns="0" tIns="0" rIns="0" bIns="0" rtlCol="0">
            <a:noAutofit/>
          </a:bodyPr>
          <a:lstStyle/>
          <a:p>
            <a:pPr marL="0" marR="0" indent="0" algn="l" defTabSz="914323" rtl="0" eaLnBrk="1" fontAlgn="auto" latinLnBrk="0" hangingPunct="1">
              <a:lnSpc>
                <a:spcPct val="90000"/>
              </a:lnSpc>
              <a:spcBef>
                <a:spcPts val="0"/>
              </a:spcBef>
              <a:spcAft>
                <a:spcPts val="0"/>
              </a:spcAft>
              <a:buClrTx/>
              <a:buSzTx/>
              <a:buFontTx/>
              <a:buNone/>
              <a:tabLst/>
              <a:defRPr/>
            </a:pPr>
            <a:r>
              <a:rPr lang="en-US" sz="1200" dirty="0">
                <a:solidFill>
                  <a:prstClr val="white"/>
                </a:solidFill>
              </a:rPr>
              <a:t>DiLytics, Inc - Proprietary and Confidential. All rights reserved</a:t>
            </a:r>
          </a:p>
        </p:txBody>
      </p:sp>
    </p:spTree>
    <p:extLst>
      <p:ext uri="{BB962C8B-B14F-4D97-AF65-F5344CB8AC3E}">
        <p14:creationId xmlns:p14="http://schemas.microsoft.com/office/powerpoint/2010/main" val="20752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Content Placeholder 2"/>
          <p:cNvSpPr>
            <a:spLocks noGrp="1"/>
          </p:cNvSpPr>
          <p:nvPr>
            <p:ph idx="1"/>
          </p:nvPr>
        </p:nvSpPr>
        <p:spPr>
          <a:xfrm>
            <a:off x="531153" y="1981200"/>
            <a:ext cx="11126522"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Text Placeholder 12"/>
          <p:cNvSpPr>
            <a:spLocks noGrp="1"/>
          </p:cNvSpPr>
          <p:nvPr>
            <p:ph type="body" sz="quarter" idx="13" hasCustomPrompt="1"/>
          </p:nvPr>
        </p:nvSpPr>
        <p:spPr>
          <a:xfrm>
            <a:off x="531816"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6" name="Date Placeholder 3"/>
          <p:cNvSpPr>
            <a:spLocks noGrp="1"/>
          </p:cNvSpPr>
          <p:nvPr>
            <p:ph type="dt" sz="half" idx="10"/>
          </p:nvPr>
        </p:nvSpPr>
        <p:spPr>
          <a:xfrm>
            <a:off x="187862" y="6553200"/>
            <a:ext cx="1226398" cy="182880"/>
          </a:xfrm>
          <a:prstGeom prst="rect">
            <a:avLst/>
          </a:prstGeom>
        </p:spPr>
        <p:txBody>
          <a:bodyPr vert="horz" wrap="none" lIns="0" tIns="0" rIns="0" bIns="0" rtlCol="0" anchor="ctr"/>
          <a:lstStyle>
            <a:lvl1pPr>
              <a:defRPr lang="en-US" b="1" smtClean="0">
                <a:solidFill>
                  <a:srgbClr val="FFFFFF"/>
                </a:solidFill>
              </a:defRPr>
            </a:lvl1pPr>
          </a:lstStyle>
          <a:p>
            <a:fld id="{4257A6D4-5F9B-42EF-8174-8E651F92426F}" type="datetime1">
              <a:rPr lang="en-US" smtClean="0"/>
              <a:pPr/>
              <a:t>4/29/2019</a:t>
            </a:fld>
            <a:endParaRPr lang="en-US" dirty="0"/>
          </a:p>
        </p:txBody>
      </p:sp>
      <p:sp>
        <p:nvSpPr>
          <p:cNvPr id="8" name="Slide Number Placeholder 5"/>
          <p:cNvSpPr>
            <a:spLocks noGrp="1"/>
          </p:cNvSpPr>
          <p:nvPr>
            <p:ph type="sldNum" sz="quarter" idx="12"/>
          </p:nvPr>
        </p:nvSpPr>
        <p:spPr>
          <a:xfrm>
            <a:off x="11632030" y="6553200"/>
            <a:ext cx="381661" cy="182880"/>
          </a:xfrm>
          <a:prstGeom prst="rect">
            <a:avLst/>
          </a:prstGeom>
        </p:spPr>
        <p:txBody>
          <a:bodyPr vert="horz" wrap="none" lIns="0" tIns="0" rIns="0" bIns="0" rtlCol="0" anchor="ctr"/>
          <a:lstStyle>
            <a:lvl1pPr>
              <a:defRPr lang="en-US" b="1" smtClean="0">
                <a:solidFill>
                  <a:srgbClr val="FFFFFF"/>
                </a:solidFill>
              </a:defRPr>
            </a:lvl1pPr>
          </a:lstStyle>
          <a:p>
            <a:fld id="{C51EAA63-D034-42AE-91FA-B13B9518C7BE}" type="slidenum">
              <a:rPr lang="en-US" smtClean="0"/>
              <a:pPr/>
              <a:t>‹#›</a:t>
            </a:fld>
            <a:endParaRPr lang="en-US" dirty="0"/>
          </a:p>
        </p:txBody>
      </p:sp>
    </p:spTree>
    <p:extLst>
      <p:ext uri="{BB962C8B-B14F-4D97-AF65-F5344CB8AC3E}">
        <p14:creationId xmlns:p14="http://schemas.microsoft.com/office/powerpoint/2010/main" val="337176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rior Title Slide">
    <p:spTree>
      <p:nvGrpSpPr>
        <p:cNvPr id="1" name=""/>
        <p:cNvGrpSpPr/>
        <p:nvPr/>
      </p:nvGrpSpPr>
      <p:grpSpPr>
        <a:xfrm>
          <a:off x="0" y="0"/>
          <a:ext cx="0" cy="0"/>
          <a:chOff x="0" y="0"/>
          <a:chExt cx="0" cy="0"/>
        </a:xfrm>
      </p:grpSpPr>
      <p:sp>
        <p:nvSpPr>
          <p:cNvPr id="9" name="Rectangle 8"/>
          <p:cNvSpPr/>
          <p:nvPr userDrawn="1"/>
        </p:nvSpPr>
        <p:spPr bwMode="gray">
          <a:xfrm>
            <a:off x="0" y="0"/>
            <a:ext cx="12266612" cy="6858000"/>
          </a:xfrm>
          <a:prstGeom prst="rect">
            <a:avLst/>
          </a:prstGeom>
          <a:solidFill>
            <a:schemeClr val="bg1"/>
          </a:solidFill>
          <a:ln w="190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bwMode="gray">
          <a:xfrm>
            <a:off x="-1" y="2362200"/>
            <a:ext cx="12266613" cy="3124200"/>
          </a:xfrm>
          <a:prstGeom prst="rect">
            <a:avLst/>
          </a:prstGeom>
          <a:solidFill>
            <a:schemeClr val="accent3"/>
          </a:solidFill>
          <a:ln w="28575" cmpd="sng">
            <a:solidFill>
              <a:srgbClr val="B2E0E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1816" y="2600324"/>
            <a:ext cx="11125199" cy="1371600"/>
          </a:xfrm>
        </p:spPr>
        <p:txBody>
          <a:bodyPr anchor="b"/>
          <a:lstStyle>
            <a:lvl1pPr algn="l">
              <a:lnSpc>
                <a:spcPct val="80000"/>
              </a:lnSpc>
              <a:defRPr sz="4800" b="0" cap="none" baseline="0">
                <a:solidFill>
                  <a:srgbClr val="A40000"/>
                </a:solidFill>
              </a:defRPr>
            </a:lvl1pPr>
          </a:lstStyle>
          <a:p>
            <a:r>
              <a:rPr lang="en-US" dirty="0"/>
              <a:t>Click to edit Master title style</a:t>
            </a:r>
            <a:endParaRPr dirty="0"/>
          </a:p>
        </p:txBody>
      </p:sp>
      <p:sp>
        <p:nvSpPr>
          <p:cNvPr id="3" name="Text Placeholder 2"/>
          <p:cNvSpPr>
            <a:spLocks noGrp="1"/>
          </p:cNvSpPr>
          <p:nvPr>
            <p:ph type="body" idx="1"/>
          </p:nvPr>
        </p:nvSpPr>
        <p:spPr>
          <a:xfrm>
            <a:off x="531816" y="4038599"/>
            <a:ext cx="11125199" cy="914400"/>
          </a:xfrm>
        </p:spPr>
        <p:txBody>
          <a:bodyPr anchor="t">
            <a:noAutofit/>
          </a:bodyPr>
          <a:lstStyle>
            <a:lvl1pPr marL="0" indent="0">
              <a:spcBef>
                <a:spcPts val="0"/>
              </a:spcBef>
              <a:buNone/>
              <a:defRPr sz="2400" b="1">
                <a:solidFill>
                  <a:schemeClr val="tx1"/>
                </a:solidFill>
              </a:defRPr>
            </a:lvl1pPr>
            <a:lvl2pPr marL="457161" indent="0">
              <a:buNone/>
              <a:defRPr sz="1900">
                <a:solidFill>
                  <a:schemeClr val="tx1">
                    <a:tint val="75000"/>
                  </a:schemeClr>
                </a:solidFill>
              </a:defRPr>
            </a:lvl2pPr>
            <a:lvl3pPr marL="914323" indent="0">
              <a:buNone/>
              <a:defRPr sz="1600">
                <a:solidFill>
                  <a:schemeClr val="tx1">
                    <a:tint val="75000"/>
                  </a:schemeClr>
                </a:solidFill>
              </a:defRPr>
            </a:lvl3pPr>
            <a:lvl4pPr marL="1371485" indent="0">
              <a:buNone/>
              <a:defRPr sz="1500">
                <a:solidFill>
                  <a:schemeClr val="tx1">
                    <a:tint val="75000"/>
                  </a:schemeClr>
                </a:solidFill>
              </a:defRPr>
            </a:lvl4pPr>
            <a:lvl5pPr marL="1828648" indent="0">
              <a:buNone/>
              <a:defRPr sz="1500">
                <a:solidFill>
                  <a:schemeClr val="tx1">
                    <a:tint val="75000"/>
                  </a:schemeClr>
                </a:solidFill>
              </a:defRPr>
            </a:lvl5pPr>
            <a:lvl6pPr marL="2285809" indent="0">
              <a:buNone/>
              <a:defRPr sz="1500">
                <a:solidFill>
                  <a:schemeClr val="tx1">
                    <a:tint val="75000"/>
                  </a:schemeClr>
                </a:solidFill>
              </a:defRPr>
            </a:lvl6pPr>
            <a:lvl7pPr marL="2742971" indent="0">
              <a:buNone/>
              <a:defRPr sz="1500">
                <a:solidFill>
                  <a:schemeClr val="tx1">
                    <a:tint val="75000"/>
                  </a:schemeClr>
                </a:solidFill>
              </a:defRPr>
            </a:lvl7pPr>
            <a:lvl8pPr marL="3200133" indent="0">
              <a:buNone/>
              <a:defRPr sz="1500">
                <a:solidFill>
                  <a:schemeClr val="tx1">
                    <a:tint val="75000"/>
                  </a:schemeClr>
                </a:solidFill>
              </a:defRPr>
            </a:lvl8pPr>
            <a:lvl9pPr marL="3657296" indent="0">
              <a:buNone/>
              <a:defRPr sz="1500">
                <a:solidFill>
                  <a:schemeClr val="tx1">
                    <a:tint val="75000"/>
                  </a:schemeClr>
                </a:solidFill>
              </a:defRPr>
            </a:lvl9pPr>
          </a:lstStyle>
          <a:p>
            <a:pPr lvl="0"/>
            <a:r>
              <a:rPr lang="en-US"/>
              <a:t>Click to edit Master text styles</a:t>
            </a:r>
          </a:p>
        </p:txBody>
      </p:sp>
      <p:pic>
        <p:nvPicPr>
          <p:cNvPr id="25" name="Picture 1"/>
          <p:cNvPicPr>
            <a:picLocks noChangeAspect="1" noChangeArrowheads="1"/>
          </p:cNvPicPr>
          <p:nvPr userDrawn="1"/>
        </p:nvPicPr>
        <p:blipFill>
          <a:blip r:embed="rId2" cstate="print"/>
          <a:srcRect/>
          <a:stretch>
            <a:fillRect/>
          </a:stretch>
        </p:blipFill>
        <p:spPr bwMode="auto">
          <a:xfrm>
            <a:off x="150812" y="228600"/>
            <a:ext cx="1981200" cy="556761"/>
          </a:xfrm>
          <a:prstGeom prst="rect">
            <a:avLst/>
          </a:prstGeom>
          <a:noFill/>
          <a:ln w="9525">
            <a:noFill/>
            <a:miter lim="800000"/>
            <a:headEnd/>
            <a:tailEnd/>
          </a:ln>
        </p:spPr>
      </p:pic>
      <p:grpSp>
        <p:nvGrpSpPr>
          <p:cNvPr id="26" name="Group 25"/>
          <p:cNvGrpSpPr/>
          <p:nvPr userDrawn="1"/>
        </p:nvGrpSpPr>
        <p:grpSpPr>
          <a:xfrm>
            <a:off x="10664825" y="2514600"/>
            <a:ext cx="1524000" cy="914400"/>
            <a:chOff x="8290658" y="1742337"/>
            <a:chExt cx="2204837" cy="1048433"/>
          </a:xfrm>
        </p:grpSpPr>
        <p:sp>
          <p:nvSpPr>
            <p:cNvPr id="27" name="Freeform 26"/>
            <p:cNvSpPr>
              <a:spLocks noEditPoints="1"/>
            </p:cNvSpPr>
            <p:nvPr/>
          </p:nvSpPr>
          <p:spPr bwMode="auto">
            <a:xfrm>
              <a:off x="8290658" y="1768240"/>
              <a:ext cx="824550" cy="482022"/>
            </a:xfrm>
            <a:custGeom>
              <a:avLst/>
              <a:gdLst>
                <a:gd name="T0" fmla="*/ 666 w 703"/>
                <a:gd name="T1" fmla="*/ 187 h 411"/>
                <a:gd name="T2" fmla="*/ 576 w 703"/>
                <a:gd name="T3" fmla="*/ 150 h 411"/>
                <a:gd name="T4" fmla="*/ 574 w 703"/>
                <a:gd name="T5" fmla="*/ 150 h 411"/>
                <a:gd name="T6" fmla="*/ 462 w 703"/>
                <a:gd name="T7" fmla="*/ 83 h 411"/>
                <a:gd name="T8" fmla="*/ 448 w 703"/>
                <a:gd name="T9" fmla="*/ 83 h 411"/>
                <a:gd name="T10" fmla="*/ 436 w 703"/>
                <a:gd name="T11" fmla="*/ 83 h 411"/>
                <a:gd name="T12" fmla="*/ 302 w 703"/>
                <a:gd name="T13" fmla="*/ 0 h 411"/>
                <a:gd name="T14" fmla="*/ 159 w 703"/>
                <a:gd name="T15" fmla="*/ 103 h 411"/>
                <a:gd name="T16" fmla="*/ 154 w 703"/>
                <a:gd name="T17" fmla="*/ 103 h 411"/>
                <a:gd name="T18" fmla="*/ 0 w 703"/>
                <a:gd name="T19" fmla="*/ 257 h 411"/>
                <a:gd name="T20" fmla="*/ 154 w 703"/>
                <a:gd name="T21" fmla="*/ 411 h 411"/>
                <a:gd name="T22" fmla="*/ 576 w 703"/>
                <a:gd name="T23" fmla="*/ 411 h 411"/>
                <a:gd name="T24" fmla="*/ 702 w 703"/>
                <a:gd name="T25" fmla="*/ 283 h 411"/>
                <a:gd name="T26" fmla="*/ 666 w 703"/>
                <a:gd name="T27" fmla="*/ 187 h 411"/>
                <a:gd name="T28" fmla="*/ 673 w 703"/>
                <a:gd name="T29" fmla="*/ 282 h 411"/>
                <a:gd name="T30" fmla="*/ 576 w 703"/>
                <a:gd name="T31" fmla="*/ 382 h 411"/>
                <a:gd name="T32" fmla="*/ 154 w 703"/>
                <a:gd name="T33" fmla="*/ 382 h 411"/>
                <a:gd name="T34" fmla="*/ 29 w 703"/>
                <a:gd name="T35" fmla="*/ 257 h 411"/>
                <a:gd name="T36" fmla="*/ 154 w 703"/>
                <a:gd name="T37" fmla="*/ 133 h 411"/>
                <a:gd name="T38" fmla="*/ 158 w 703"/>
                <a:gd name="T39" fmla="*/ 170 h 411"/>
                <a:gd name="T40" fmla="*/ 188 w 703"/>
                <a:gd name="T41" fmla="*/ 179 h 411"/>
                <a:gd name="T42" fmla="*/ 185 w 703"/>
                <a:gd name="T43" fmla="*/ 122 h 411"/>
                <a:gd name="T44" fmla="*/ 185 w 703"/>
                <a:gd name="T45" fmla="*/ 122 h 411"/>
                <a:gd name="T46" fmla="*/ 197 w 703"/>
                <a:gd name="T47" fmla="*/ 90 h 411"/>
                <a:gd name="T48" fmla="*/ 302 w 703"/>
                <a:gd name="T49" fmla="*/ 29 h 411"/>
                <a:gd name="T50" fmla="*/ 407 w 703"/>
                <a:gd name="T51" fmla="*/ 91 h 411"/>
                <a:gd name="T52" fmla="*/ 361 w 703"/>
                <a:gd name="T53" fmla="*/ 121 h 411"/>
                <a:gd name="T54" fmla="*/ 389 w 703"/>
                <a:gd name="T55" fmla="*/ 133 h 411"/>
                <a:gd name="T56" fmla="*/ 430 w 703"/>
                <a:gd name="T57" fmla="*/ 113 h 411"/>
                <a:gd name="T58" fmla="*/ 436 w 703"/>
                <a:gd name="T59" fmla="*/ 113 h 411"/>
                <a:gd name="T60" fmla="*/ 439 w 703"/>
                <a:gd name="T61" fmla="*/ 112 h 411"/>
                <a:gd name="T62" fmla="*/ 448 w 703"/>
                <a:gd name="T63" fmla="*/ 112 h 411"/>
                <a:gd name="T64" fmla="*/ 553 w 703"/>
                <a:gd name="T65" fmla="*/ 172 h 411"/>
                <a:gd name="T66" fmla="*/ 558 w 703"/>
                <a:gd name="T67" fmla="*/ 180 h 411"/>
                <a:gd name="T68" fmla="*/ 567 w 703"/>
                <a:gd name="T69" fmla="*/ 180 h 411"/>
                <a:gd name="T70" fmla="*/ 576 w 703"/>
                <a:gd name="T71" fmla="*/ 179 h 411"/>
                <a:gd name="T72" fmla="*/ 645 w 703"/>
                <a:gd name="T73" fmla="*/ 208 h 411"/>
                <a:gd name="T74" fmla="*/ 673 w 703"/>
                <a:gd name="T75" fmla="*/ 282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3" h="411">
                  <a:moveTo>
                    <a:pt x="666" y="187"/>
                  </a:moveTo>
                  <a:cubicBezTo>
                    <a:pt x="643" y="163"/>
                    <a:pt x="611" y="150"/>
                    <a:pt x="576" y="150"/>
                  </a:cubicBezTo>
                  <a:cubicBezTo>
                    <a:pt x="575" y="150"/>
                    <a:pt x="574" y="150"/>
                    <a:pt x="574" y="150"/>
                  </a:cubicBezTo>
                  <a:cubicBezTo>
                    <a:pt x="548" y="112"/>
                    <a:pt x="507" y="87"/>
                    <a:pt x="462" y="83"/>
                  </a:cubicBezTo>
                  <a:cubicBezTo>
                    <a:pt x="457" y="83"/>
                    <a:pt x="453" y="83"/>
                    <a:pt x="448" y="83"/>
                  </a:cubicBezTo>
                  <a:cubicBezTo>
                    <a:pt x="444" y="83"/>
                    <a:pt x="440" y="83"/>
                    <a:pt x="436" y="83"/>
                  </a:cubicBezTo>
                  <a:cubicBezTo>
                    <a:pt x="411" y="32"/>
                    <a:pt x="359" y="0"/>
                    <a:pt x="302" y="0"/>
                  </a:cubicBezTo>
                  <a:cubicBezTo>
                    <a:pt x="236" y="0"/>
                    <a:pt x="179" y="42"/>
                    <a:pt x="159" y="103"/>
                  </a:cubicBezTo>
                  <a:cubicBezTo>
                    <a:pt x="158" y="103"/>
                    <a:pt x="156" y="103"/>
                    <a:pt x="154" y="103"/>
                  </a:cubicBezTo>
                  <a:cubicBezTo>
                    <a:pt x="69" y="103"/>
                    <a:pt x="0" y="172"/>
                    <a:pt x="0" y="257"/>
                  </a:cubicBezTo>
                  <a:cubicBezTo>
                    <a:pt x="0" y="342"/>
                    <a:pt x="69" y="411"/>
                    <a:pt x="154" y="411"/>
                  </a:cubicBezTo>
                  <a:cubicBezTo>
                    <a:pt x="576" y="411"/>
                    <a:pt x="576" y="411"/>
                    <a:pt x="576" y="411"/>
                  </a:cubicBezTo>
                  <a:cubicBezTo>
                    <a:pt x="646" y="411"/>
                    <a:pt x="700" y="356"/>
                    <a:pt x="702" y="283"/>
                  </a:cubicBezTo>
                  <a:cubicBezTo>
                    <a:pt x="703" y="246"/>
                    <a:pt x="690" y="212"/>
                    <a:pt x="666" y="187"/>
                  </a:cubicBezTo>
                  <a:moveTo>
                    <a:pt x="673" y="282"/>
                  </a:moveTo>
                  <a:cubicBezTo>
                    <a:pt x="671" y="340"/>
                    <a:pt x="630" y="382"/>
                    <a:pt x="576" y="382"/>
                  </a:cubicBezTo>
                  <a:cubicBezTo>
                    <a:pt x="154" y="382"/>
                    <a:pt x="154" y="382"/>
                    <a:pt x="154" y="382"/>
                  </a:cubicBezTo>
                  <a:cubicBezTo>
                    <a:pt x="85" y="382"/>
                    <a:pt x="29" y="326"/>
                    <a:pt x="29" y="257"/>
                  </a:cubicBezTo>
                  <a:cubicBezTo>
                    <a:pt x="29" y="189"/>
                    <a:pt x="85" y="133"/>
                    <a:pt x="154" y="133"/>
                  </a:cubicBezTo>
                  <a:cubicBezTo>
                    <a:pt x="153" y="144"/>
                    <a:pt x="153" y="158"/>
                    <a:pt x="158" y="170"/>
                  </a:cubicBezTo>
                  <a:cubicBezTo>
                    <a:pt x="188" y="179"/>
                    <a:pt x="188" y="179"/>
                    <a:pt x="188" y="179"/>
                  </a:cubicBezTo>
                  <a:cubicBezTo>
                    <a:pt x="188" y="180"/>
                    <a:pt x="178" y="148"/>
                    <a:pt x="185" y="122"/>
                  </a:cubicBezTo>
                  <a:cubicBezTo>
                    <a:pt x="185" y="122"/>
                    <a:pt x="185" y="122"/>
                    <a:pt x="185" y="122"/>
                  </a:cubicBezTo>
                  <a:cubicBezTo>
                    <a:pt x="188" y="111"/>
                    <a:pt x="192" y="100"/>
                    <a:pt x="197" y="90"/>
                  </a:cubicBezTo>
                  <a:cubicBezTo>
                    <a:pt x="218" y="53"/>
                    <a:pt x="258" y="29"/>
                    <a:pt x="302" y="29"/>
                  </a:cubicBezTo>
                  <a:cubicBezTo>
                    <a:pt x="346" y="29"/>
                    <a:pt x="386" y="53"/>
                    <a:pt x="407" y="91"/>
                  </a:cubicBezTo>
                  <a:cubicBezTo>
                    <a:pt x="391" y="97"/>
                    <a:pt x="375" y="107"/>
                    <a:pt x="361" y="121"/>
                  </a:cubicBezTo>
                  <a:cubicBezTo>
                    <a:pt x="389" y="133"/>
                    <a:pt x="389" y="133"/>
                    <a:pt x="389" y="133"/>
                  </a:cubicBezTo>
                  <a:cubicBezTo>
                    <a:pt x="405" y="118"/>
                    <a:pt x="426" y="114"/>
                    <a:pt x="430" y="113"/>
                  </a:cubicBezTo>
                  <a:cubicBezTo>
                    <a:pt x="432" y="113"/>
                    <a:pt x="434" y="113"/>
                    <a:pt x="436" y="113"/>
                  </a:cubicBezTo>
                  <a:cubicBezTo>
                    <a:pt x="437" y="113"/>
                    <a:pt x="438" y="112"/>
                    <a:pt x="439" y="112"/>
                  </a:cubicBezTo>
                  <a:cubicBezTo>
                    <a:pt x="442" y="112"/>
                    <a:pt x="445" y="112"/>
                    <a:pt x="448" y="112"/>
                  </a:cubicBezTo>
                  <a:cubicBezTo>
                    <a:pt x="491" y="112"/>
                    <a:pt x="531" y="135"/>
                    <a:pt x="553" y="172"/>
                  </a:cubicBezTo>
                  <a:cubicBezTo>
                    <a:pt x="558" y="180"/>
                    <a:pt x="558" y="180"/>
                    <a:pt x="558" y="180"/>
                  </a:cubicBezTo>
                  <a:cubicBezTo>
                    <a:pt x="567" y="180"/>
                    <a:pt x="567" y="180"/>
                    <a:pt x="567" y="180"/>
                  </a:cubicBezTo>
                  <a:cubicBezTo>
                    <a:pt x="570" y="179"/>
                    <a:pt x="573" y="179"/>
                    <a:pt x="576" y="179"/>
                  </a:cubicBezTo>
                  <a:cubicBezTo>
                    <a:pt x="603" y="179"/>
                    <a:pt x="627" y="189"/>
                    <a:pt x="645" y="208"/>
                  </a:cubicBezTo>
                  <a:cubicBezTo>
                    <a:pt x="664" y="227"/>
                    <a:pt x="673" y="253"/>
                    <a:pt x="673" y="282"/>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8" name="Group 21"/>
            <p:cNvGrpSpPr/>
            <p:nvPr/>
          </p:nvGrpSpPr>
          <p:grpSpPr>
            <a:xfrm>
              <a:off x="8702933" y="1742337"/>
              <a:ext cx="1792562" cy="1048433"/>
              <a:chOff x="4019468" y="1703343"/>
              <a:chExt cx="2233591" cy="1306384"/>
            </a:xfrm>
          </p:grpSpPr>
          <p:sp>
            <p:nvSpPr>
              <p:cNvPr id="29" name="Freeform 9"/>
              <p:cNvSpPr>
                <a:spLocks/>
              </p:cNvSpPr>
              <p:nvPr/>
            </p:nvSpPr>
            <p:spPr bwMode="auto">
              <a:xfrm>
                <a:off x="4019468" y="1703343"/>
                <a:ext cx="2233591" cy="1306384"/>
              </a:xfrm>
              <a:custGeom>
                <a:avLst/>
                <a:gdLst>
                  <a:gd name="T0" fmla="*/ 1275 w 1277"/>
                  <a:gd name="T1" fmla="*/ 514 h 747"/>
                  <a:gd name="T2" fmla="*/ 1047 w 1277"/>
                  <a:gd name="T3" fmla="*/ 747 h 747"/>
                  <a:gd name="T4" fmla="*/ 280 w 1277"/>
                  <a:gd name="T5" fmla="*/ 747 h 747"/>
                  <a:gd name="T6" fmla="*/ 0 w 1277"/>
                  <a:gd name="T7" fmla="*/ 467 h 747"/>
                  <a:gd name="T8" fmla="*/ 280 w 1277"/>
                  <a:gd name="T9" fmla="*/ 187 h 747"/>
                  <a:gd name="T10" fmla="*/ 289 w 1277"/>
                  <a:gd name="T11" fmla="*/ 187 h 747"/>
                  <a:gd name="T12" fmla="*/ 549 w 1277"/>
                  <a:gd name="T13" fmla="*/ 0 h 747"/>
                  <a:gd name="T14" fmla="*/ 793 w 1277"/>
                  <a:gd name="T15" fmla="*/ 151 h 747"/>
                  <a:gd name="T16" fmla="*/ 815 w 1277"/>
                  <a:gd name="T17" fmla="*/ 150 h 747"/>
                  <a:gd name="T18" fmla="*/ 839 w 1277"/>
                  <a:gd name="T19" fmla="*/ 151 h 747"/>
                  <a:gd name="T20" fmla="*/ 1042 w 1277"/>
                  <a:gd name="T21" fmla="*/ 272 h 747"/>
                  <a:gd name="T22" fmla="*/ 1047 w 1277"/>
                  <a:gd name="T23" fmla="*/ 272 h 747"/>
                  <a:gd name="T24" fmla="*/ 1210 w 1277"/>
                  <a:gd name="T25" fmla="*/ 340 h 747"/>
                  <a:gd name="T26" fmla="*/ 1275 w 1277"/>
                  <a:gd name="T27" fmla="*/ 51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7" h="747">
                    <a:moveTo>
                      <a:pt x="1275" y="514"/>
                    </a:moveTo>
                    <a:cubicBezTo>
                      <a:pt x="1272" y="647"/>
                      <a:pt x="1173" y="747"/>
                      <a:pt x="1047" y="747"/>
                    </a:cubicBezTo>
                    <a:cubicBezTo>
                      <a:pt x="280" y="747"/>
                      <a:pt x="280" y="747"/>
                      <a:pt x="280" y="747"/>
                    </a:cubicBezTo>
                    <a:cubicBezTo>
                      <a:pt x="126" y="747"/>
                      <a:pt x="0" y="621"/>
                      <a:pt x="0" y="467"/>
                    </a:cubicBezTo>
                    <a:cubicBezTo>
                      <a:pt x="0" y="313"/>
                      <a:pt x="126" y="187"/>
                      <a:pt x="280" y="187"/>
                    </a:cubicBezTo>
                    <a:cubicBezTo>
                      <a:pt x="283" y="187"/>
                      <a:pt x="286" y="187"/>
                      <a:pt x="289" y="187"/>
                    </a:cubicBezTo>
                    <a:cubicBezTo>
                      <a:pt x="326" y="76"/>
                      <a:pt x="429" y="0"/>
                      <a:pt x="549" y="0"/>
                    </a:cubicBezTo>
                    <a:cubicBezTo>
                      <a:pt x="653" y="0"/>
                      <a:pt x="747" y="58"/>
                      <a:pt x="793" y="151"/>
                    </a:cubicBezTo>
                    <a:cubicBezTo>
                      <a:pt x="800" y="150"/>
                      <a:pt x="807" y="150"/>
                      <a:pt x="815" y="150"/>
                    </a:cubicBezTo>
                    <a:cubicBezTo>
                      <a:pt x="823" y="150"/>
                      <a:pt x="831" y="150"/>
                      <a:pt x="839" y="151"/>
                    </a:cubicBezTo>
                    <a:cubicBezTo>
                      <a:pt x="921" y="158"/>
                      <a:pt x="996" y="203"/>
                      <a:pt x="1042" y="272"/>
                    </a:cubicBezTo>
                    <a:cubicBezTo>
                      <a:pt x="1044" y="272"/>
                      <a:pt x="1046" y="272"/>
                      <a:pt x="1047" y="272"/>
                    </a:cubicBezTo>
                    <a:cubicBezTo>
                      <a:pt x="1110" y="272"/>
                      <a:pt x="1168" y="296"/>
                      <a:pt x="1210" y="340"/>
                    </a:cubicBezTo>
                    <a:cubicBezTo>
                      <a:pt x="1254" y="385"/>
                      <a:pt x="1277" y="447"/>
                      <a:pt x="1275" y="5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0"/>
              <p:cNvSpPr>
                <a:spLocks noEditPoints="1"/>
              </p:cNvSpPr>
              <p:nvPr/>
            </p:nvSpPr>
            <p:spPr bwMode="auto">
              <a:xfrm>
                <a:off x="4019468" y="1703343"/>
                <a:ext cx="2233591" cy="1306384"/>
              </a:xfrm>
              <a:custGeom>
                <a:avLst/>
                <a:gdLst>
                  <a:gd name="T0" fmla="*/ 1210 w 1277"/>
                  <a:gd name="T1" fmla="*/ 340 h 747"/>
                  <a:gd name="T2" fmla="*/ 1047 w 1277"/>
                  <a:gd name="T3" fmla="*/ 272 h 747"/>
                  <a:gd name="T4" fmla="*/ 1042 w 1277"/>
                  <a:gd name="T5" fmla="*/ 272 h 747"/>
                  <a:gd name="T6" fmla="*/ 839 w 1277"/>
                  <a:gd name="T7" fmla="*/ 151 h 747"/>
                  <a:gd name="T8" fmla="*/ 815 w 1277"/>
                  <a:gd name="T9" fmla="*/ 150 h 747"/>
                  <a:gd name="T10" fmla="*/ 793 w 1277"/>
                  <a:gd name="T11" fmla="*/ 151 h 747"/>
                  <a:gd name="T12" fmla="*/ 549 w 1277"/>
                  <a:gd name="T13" fmla="*/ 0 h 747"/>
                  <a:gd name="T14" fmla="*/ 289 w 1277"/>
                  <a:gd name="T15" fmla="*/ 187 h 747"/>
                  <a:gd name="T16" fmla="*/ 280 w 1277"/>
                  <a:gd name="T17" fmla="*/ 187 h 747"/>
                  <a:gd name="T18" fmla="*/ 0 w 1277"/>
                  <a:gd name="T19" fmla="*/ 467 h 747"/>
                  <a:gd name="T20" fmla="*/ 280 w 1277"/>
                  <a:gd name="T21" fmla="*/ 747 h 747"/>
                  <a:gd name="T22" fmla="*/ 1047 w 1277"/>
                  <a:gd name="T23" fmla="*/ 747 h 747"/>
                  <a:gd name="T24" fmla="*/ 1275 w 1277"/>
                  <a:gd name="T25" fmla="*/ 514 h 747"/>
                  <a:gd name="T26" fmla="*/ 1210 w 1277"/>
                  <a:gd name="T27" fmla="*/ 340 h 747"/>
                  <a:gd name="T28" fmla="*/ 1222 w 1277"/>
                  <a:gd name="T29" fmla="*/ 513 h 747"/>
                  <a:gd name="T30" fmla="*/ 1047 w 1277"/>
                  <a:gd name="T31" fmla="*/ 695 h 747"/>
                  <a:gd name="T32" fmla="*/ 280 w 1277"/>
                  <a:gd name="T33" fmla="*/ 695 h 747"/>
                  <a:gd name="T34" fmla="*/ 53 w 1277"/>
                  <a:gd name="T35" fmla="*/ 468 h 747"/>
                  <a:gd name="T36" fmla="*/ 279 w 1277"/>
                  <a:gd name="T37" fmla="*/ 241 h 747"/>
                  <a:gd name="T38" fmla="*/ 287 w 1277"/>
                  <a:gd name="T39" fmla="*/ 308 h 747"/>
                  <a:gd name="T40" fmla="*/ 341 w 1277"/>
                  <a:gd name="T41" fmla="*/ 325 h 747"/>
                  <a:gd name="T42" fmla="*/ 335 w 1277"/>
                  <a:gd name="T43" fmla="*/ 222 h 747"/>
                  <a:gd name="T44" fmla="*/ 335 w 1277"/>
                  <a:gd name="T45" fmla="*/ 221 h 747"/>
                  <a:gd name="T46" fmla="*/ 358 w 1277"/>
                  <a:gd name="T47" fmla="*/ 163 h 747"/>
                  <a:gd name="T48" fmla="*/ 549 w 1277"/>
                  <a:gd name="T49" fmla="*/ 53 h 747"/>
                  <a:gd name="T50" fmla="*/ 740 w 1277"/>
                  <a:gd name="T51" fmla="*/ 164 h 747"/>
                  <a:gd name="T52" fmla="*/ 657 w 1277"/>
                  <a:gd name="T53" fmla="*/ 219 h 747"/>
                  <a:gd name="T54" fmla="*/ 707 w 1277"/>
                  <a:gd name="T55" fmla="*/ 242 h 747"/>
                  <a:gd name="T56" fmla="*/ 781 w 1277"/>
                  <a:gd name="T57" fmla="*/ 206 h 747"/>
                  <a:gd name="T58" fmla="*/ 792 w 1277"/>
                  <a:gd name="T59" fmla="*/ 204 h 747"/>
                  <a:gd name="T60" fmla="*/ 798 w 1277"/>
                  <a:gd name="T61" fmla="*/ 204 h 747"/>
                  <a:gd name="T62" fmla="*/ 815 w 1277"/>
                  <a:gd name="T63" fmla="*/ 203 h 747"/>
                  <a:gd name="T64" fmla="*/ 1005 w 1277"/>
                  <a:gd name="T65" fmla="*/ 313 h 747"/>
                  <a:gd name="T66" fmla="*/ 1013 w 1277"/>
                  <a:gd name="T67" fmla="*/ 328 h 747"/>
                  <a:gd name="T68" fmla="*/ 1030 w 1277"/>
                  <a:gd name="T69" fmla="*/ 326 h 747"/>
                  <a:gd name="T70" fmla="*/ 1047 w 1277"/>
                  <a:gd name="T71" fmla="*/ 325 h 747"/>
                  <a:gd name="T72" fmla="*/ 1172 w 1277"/>
                  <a:gd name="T73" fmla="*/ 378 h 747"/>
                  <a:gd name="T74" fmla="*/ 1222 w 1277"/>
                  <a:gd name="T75" fmla="*/ 513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77" h="747">
                    <a:moveTo>
                      <a:pt x="1210" y="340"/>
                    </a:moveTo>
                    <a:cubicBezTo>
                      <a:pt x="1168" y="296"/>
                      <a:pt x="1110" y="272"/>
                      <a:pt x="1047" y="272"/>
                    </a:cubicBezTo>
                    <a:cubicBezTo>
                      <a:pt x="1046" y="272"/>
                      <a:pt x="1044" y="272"/>
                      <a:pt x="1042" y="272"/>
                    </a:cubicBezTo>
                    <a:cubicBezTo>
                      <a:pt x="996" y="203"/>
                      <a:pt x="921" y="158"/>
                      <a:pt x="839" y="151"/>
                    </a:cubicBezTo>
                    <a:cubicBezTo>
                      <a:pt x="831" y="150"/>
                      <a:pt x="823" y="150"/>
                      <a:pt x="815" y="150"/>
                    </a:cubicBezTo>
                    <a:cubicBezTo>
                      <a:pt x="807" y="150"/>
                      <a:pt x="800" y="150"/>
                      <a:pt x="793" y="151"/>
                    </a:cubicBezTo>
                    <a:cubicBezTo>
                      <a:pt x="747" y="58"/>
                      <a:pt x="653" y="0"/>
                      <a:pt x="549" y="0"/>
                    </a:cubicBezTo>
                    <a:cubicBezTo>
                      <a:pt x="429" y="0"/>
                      <a:pt x="326" y="76"/>
                      <a:pt x="289" y="187"/>
                    </a:cubicBezTo>
                    <a:cubicBezTo>
                      <a:pt x="286" y="187"/>
                      <a:pt x="283" y="187"/>
                      <a:pt x="280" y="187"/>
                    </a:cubicBezTo>
                    <a:cubicBezTo>
                      <a:pt x="126" y="187"/>
                      <a:pt x="0" y="313"/>
                      <a:pt x="0" y="467"/>
                    </a:cubicBezTo>
                    <a:cubicBezTo>
                      <a:pt x="0" y="621"/>
                      <a:pt x="126" y="747"/>
                      <a:pt x="280" y="747"/>
                    </a:cubicBezTo>
                    <a:cubicBezTo>
                      <a:pt x="1047" y="747"/>
                      <a:pt x="1047" y="747"/>
                      <a:pt x="1047" y="747"/>
                    </a:cubicBezTo>
                    <a:cubicBezTo>
                      <a:pt x="1173" y="747"/>
                      <a:pt x="1272" y="647"/>
                      <a:pt x="1275" y="514"/>
                    </a:cubicBezTo>
                    <a:cubicBezTo>
                      <a:pt x="1277" y="447"/>
                      <a:pt x="1254" y="385"/>
                      <a:pt x="1210" y="340"/>
                    </a:cubicBezTo>
                    <a:close/>
                    <a:moveTo>
                      <a:pt x="1222" y="513"/>
                    </a:moveTo>
                    <a:cubicBezTo>
                      <a:pt x="1219" y="618"/>
                      <a:pt x="1146" y="695"/>
                      <a:pt x="1047" y="695"/>
                    </a:cubicBezTo>
                    <a:cubicBezTo>
                      <a:pt x="280" y="695"/>
                      <a:pt x="280" y="695"/>
                      <a:pt x="280" y="695"/>
                    </a:cubicBezTo>
                    <a:cubicBezTo>
                      <a:pt x="155" y="695"/>
                      <a:pt x="53" y="593"/>
                      <a:pt x="53" y="468"/>
                    </a:cubicBezTo>
                    <a:cubicBezTo>
                      <a:pt x="53" y="343"/>
                      <a:pt x="154" y="241"/>
                      <a:pt x="279" y="241"/>
                    </a:cubicBezTo>
                    <a:cubicBezTo>
                      <a:pt x="277" y="261"/>
                      <a:pt x="278" y="287"/>
                      <a:pt x="287" y="308"/>
                    </a:cubicBezTo>
                    <a:cubicBezTo>
                      <a:pt x="341" y="325"/>
                      <a:pt x="341" y="325"/>
                      <a:pt x="341" y="325"/>
                    </a:cubicBezTo>
                    <a:cubicBezTo>
                      <a:pt x="341" y="324"/>
                      <a:pt x="323" y="267"/>
                      <a:pt x="335" y="222"/>
                    </a:cubicBezTo>
                    <a:cubicBezTo>
                      <a:pt x="335" y="221"/>
                      <a:pt x="335" y="221"/>
                      <a:pt x="335" y="221"/>
                    </a:cubicBezTo>
                    <a:cubicBezTo>
                      <a:pt x="341" y="201"/>
                      <a:pt x="349" y="181"/>
                      <a:pt x="358" y="163"/>
                    </a:cubicBezTo>
                    <a:cubicBezTo>
                      <a:pt x="397" y="96"/>
                      <a:pt x="468" y="53"/>
                      <a:pt x="549" y="53"/>
                    </a:cubicBezTo>
                    <a:cubicBezTo>
                      <a:pt x="629" y="53"/>
                      <a:pt x="701" y="96"/>
                      <a:pt x="740" y="164"/>
                    </a:cubicBezTo>
                    <a:cubicBezTo>
                      <a:pt x="710" y="175"/>
                      <a:pt x="681" y="193"/>
                      <a:pt x="657" y="219"/>
                    </a:cubicBezTo>
                    <a:cubicBezTo>
                      <a:pt x="707" y="242"/>
                      <a:pt x="707" y="242"/>
                      <a:pt x="707" y="242"/>
                    </a:cubicBezTo>
                    <a:cubicBezTo>
                      <a:pt x="737" y="213"/>
                      <a:pt x="775" y="207"/>
                      <a:pt x="781" y="206"/>
                    </a:cubicBezTo>
                    <a:cubicBezTo>
                      <a:pt x="785" y="205"/>
                      <a:pt x="789" y="205"/>
                      <a:pt x="792" y="204"/>
                    </a:cubicBezTo>
                    <a:cubicBezTo>
                      <a:pt x="794" y="204"/>
                      <a:pt x="796" y="204"/>
                      <a:pt x="798" y="204"/>
                    </a:cubicBezTo>
                    <a:cubicBezTo>
                      <a:pt x="803" y="203"/>
                      <a:pt x="809" y="203"/>
                      <a:pt x="815" y="203"/>
                    </a:cubicBezTo>
                    <a:cubicBezTo>
                      <a:pt x="893" y="203"/>
                      <a:pt x="965" y="245"/>
                      <a:pt x="1005" y="313"/>
                    </a:cubicBezTo>
                    <a:cubicBezTo>
                      <a:pt x="1013" y="328"/>
                      <a:pt x="1013" y="328"/>
                      <a:pt x="1013" y="328"/>
                    </a:cubicBezTo>
                    <a:cubicBezTo>
                      <a:pt x="1030" y="326"/>
                      <a:pt x="1030" y="326"/>
                      <a:pt x="1030" y="326"/>
                    </a:cubicBezTo>
                    <a:cubicBezTo>
                      <a:pt x="1036" y="325"/>
                      <a:pt x="1042" y="325"/>
                      <a:pt x="1047" y="325"/>
                    </a:cubicBezTo>
                    <a:cubicBezTo>
                      <a:pt x="1095" y="325"/>
                      <a:pt x="1139" y="344"/>
                      <a:pt x="1172" y="378"/>
                    </a:cubicBezTo>
                    <a:cubicBezTo>
                      <a:pt x="1206" y="412"/>
                      <a:pt x="1224" y="461"/>
                      <a:pt x="1222" y="513"/>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151385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9" name="Straight Connector 8"/>
          <p:cNvCxnSpPr/>
          <p:nvPr/>
        </p:nvCxnSpPr>
        <p:spPr bwMode="ltGray">
          <a:xfrm>
            <a:off x="6094413" y="1524000"/>
            <a:ext cx="0" cy="4419600"/>
          </a:xfrm>
          <a:prstGeom prst="line">
            <a:avLst/>
          </a:prstGeom>
          <a:ln w="190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3" y="1524001"/>
            <a:ext cx="5410199" cy="4419600"/>
          </a:xfrm>
        </p:spPr>
        <p:txBody>
          <a:bodyPr>
            <a:normAutofit/>
          </a:bodyPr>
          <a:lstStyle>
            <a:lvl1pPr>
              <a:defRPr sz="2800"/>
            </a:lvl1pPr>
            <a:lvl2pPr>
              <a:defRPr sz="2400"/>
            </a:lvl2pPr>
            <a:lvl3pPr>
              <a:defRPr sz="2000"/>
            </a:lvl3pPr>
            <a:lvl4pPr>
              <a:defRPr sz="19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6816" y="1524001"/>
            <a:ext cx="5410197" cy="4419600"/>
          </a:xfrm>
        </p:spPr>
        <p:txBody>
          <a:bodyPr>
            <a:normAutofit/>
          </a:bodyPr>
          <a:lstStyle>
            <a:lvl1pPr>
              <a:defRPr sz="2800"/>
            </a:lvl1pPr>
            <a:lvl2pPr>
              <a:defRPr sz="2400"/>
            </a:lvl2pPr>
            <a:lvl3pPr>
              <a:defRPr sz="2000"/>
            </a:lvl3pPr>
            <a:lvl4pPr>
              <a:defRPr sz="19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endParaRPr dirty="0"/>
          </a:p>
        </p:txBody>
      </p:sp>
      <p:sp>
        <p:nvSpPr>
          <p:cNvPr id="7" name="Date Placeholder 3"/>
          <p:cNvSpPr>
            <a:spLocks noGrp="1"/>
          </p:cNvSpPr>
          <p:nvPr>
            <p:ph type="dt" sz="half" idx="10"/>
          </p:nvPr>
        </p:nvSpPr>
        <p:spPr>
          <a:xfrm>
            <a:off x="187862" y="6553200"/>
            <a:ext cx="1226398" cy="182880"/>
          </a:xfrm>
          <a:prstGeom prst="rect">
            <a:avLst/>
          </a:prstGeom>
        </p:spPr>
        <p:txBody>
          <a:bodyPr vert="horz" wrap="none" lIns="0" tIns="0" rIns="0" bIns="0" rtlCol="0" anchor="ctr"/>
          <a:lstStyle>
            <a:lvl1pPr>
              <a:defRPr lang="en-US" b="1" smtClean="0">
                <a:solidFill>
                  <a:srgbClr val="FFFFFF"/>
                </a:solidFill>
              </a:defRPr>
            </a:lvl1pPr>
          </a:lstStyle>
          <a:p>
            <a:fld id="{4257A6D4-5F9B-42EF-8174-8E651F92426F}" type="datetime1">
              <a:rPr lang="en-US" smtClean="0"/>
              <a:pPr/>
              <a:t>4/29/2019</a:t>
            </a:fld>
            <a:endParaRPr lang="en-US" dirty="0"/>
          </a:p>
        </p:txBody>
      </p:sp>
      <p:sp>
        <p:nvSpPr>
          <p:cNvPr id="10" name="Slide Number Placeholder 5"/>
          <p:cNvSpPr>
            <a:spLocks noGrp="1"/>
          </p:cNvSpPr>
          <p:nvPr>
            <p:ph type="sldNum" sz="quarter" idx="12"/>
          </p:nvPr>
        </p:nvSpPr>
        <p:spPr>
          <a:xfrm>
            <a:off x="11632030" y="6553200"/>
            <a:ext cx="381661" cy="182880"/>
          </a:xfrm>
          <a:prstGeom prst="rect">
            <a:avLst/>
          </a:prstGeom>
        </p:spPr>
        <p:txBody>
          <a:bodyPr vert="horz" wrap="none" lIns="0" tIns="0" rIns="0" bIns="0" rtlCol="0" anchor="ctr"/>
          <a:lstStyle>
            <a:lvl1pPr>
              <a:defRPr lang="en-US" b="1" smtClean="0">
                <a:solidFill>
                  <a:srgbClr val="FFFFFF"/>
                </a:solidFill>
              </a:defRPr>
            </a:lvl1pPr>
          </a:lstStyle>
          <a:p>
            <a:fld id="{C51EAA63-D034-42AE-91FA-B13B9518C7BE}" type="slidenum">
              <a:rPr lang="en-US" smtClean="0"/>
              <a:pPr/>
              <a:t>‹#›</a:t>
            </a:fld>
            <a:endParaRPr lang="en-US" dirty="0"/>
          </a:p>
        </p:txBody>
      </p:sp>
      <p:sp>
        <p:nvSpPr>
          <p:cNvPr id="11" name="TextBox 10"/>
          <p:cNvSpPr txBox="1"/>
          <p:nvPr userDrawn="1"/>
        </p:nvSpPr>
        <p:spPr>
          <a:xfrm>
            <a:off x="150812" y="6629400"/>
            <a:ext cx="7086600" cy="228600"/>
          </a:xfrm>
          <a:prstGeom prst="rect">
            <a:avLst/>
          </a:prstGeom>
          <a:noFill/>
        </p:spPr>
        <p:txBody>
          <a:bodyPr wrap="square" lIns="0" tIns="0" rIns="0" bIns="0" rtlCol="0">
            <a:noAutofit/>
          </a:bodyPr>
          <a:lstStyle/>
          <a:p>
            <a:pPr marL="0" marR="0" indent="0" algn="l" defTabSz="914323" rtl="0" eaLnBrk="1" fontAlgn="auto" latinLnBrk="0" hangingPunct="1">
              <a:lnSpc>
                <a:spcPct val="90000"/>
              </a:lnSpc>
              <a:spcBef>
                <a:spcPts val="0"/>
              </a:spcBef>
              <a:spcAft>
                <a:spcPts val="0"/>
              </a:spcAft>
              <a:buClrTx/>
              <a:buSzTx/>
              <a:buFontTx/>
              <a:buNone/>
              <a:tabLst/>
              <a:defRPr/>
            </a:pPr>
            <a:r>
              <a:rPr lang="en-US" sz="1200" dirty="0">
                <a:solidFill>
                  <a:prstClr val="white"/>
                </a:solidFill>
              </a:rPr>
              <a:t>DiLytics, Inc - Proprietary and Confidential. All rights reserved</a:t>
            </a:r>
          </a:p>
        </p:txBody>
      </p:sp>
    </p:spTree>
    <p:extLst>
      <p:ext uri="{BB962C8B-B14F-4D97-AF65-F5344CB8AC3E}">
        <p14:creationId xmlns:p14="http://schemas.microsoft.com/office/powerpoint/2010/main" val="52016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act Slide - No Logo">
    <p:spTree>
      <p:nvGrpSpPr>
        <p:cNvPr id="1" name=""/>
        <p:cNvGrpSpPr/>
        <p:nvPr/>
      </p:nvGrpSpPr>
      <p:grpSpPr>
        <a:xfrm>
          <a:off x="0" y="0"/>
          <a:ext cx="0" cy="0"/>
          <a:chOff x="0" y="0"/>
          <a:chExt cx="0" cy="0"/>
        </a:xfrm>
      </p:grpSpPr>
      <p:cxnSp>
        <p:nvCxnSpPr>
          <p:cNvPr id="9" name="Straight Connector 8"/>
          <p:cNvCxnSpPr/>
          <p:nvPr/>
        </p:nvCxnSpPr>
        <p:spPr bwMode="ltGray">
          <a:xfrm>
            <a:off x="6094413" y="1524000"/>
            <a:ext cx="0" cy="4419600"/>
          </a:xfrm>
          <a:prstGeom prst="line">
            <a:avLst/>
          </a:prstGeom>
          <a:ln w="19050">
            <a:solidFill>
              <a:srgbClr val="B2B2B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3" y="1524001"/>
            <a:ext cx="5410199" cy="4419600"/>
          </a:xfrm>
        </p:spPr>
        <p:txBody>
          <a:bodyPr>
            <a:normAutofit/>
          </a:bodyPr>
          <a:lstStyle>
            <a:lvl1pPr>
              <a:defRPr sz="2800" baseline="0">
                <a:solidFill>
                  <a:schemeClr val="tx1">
                    <a:lumMod val="75000"/>
                    <a:lumOff val="25000"/>
                  </a:schemeClr>
                </a:solidFill>
              </a:defRPr>
            </a:lvl1pPr>
            <a:lvl2pPr>
              <a:defRPr sz="2400" baseline="0">
                <a:solidFill>
                  <a:schemeClr val="tx1">
                    <a:lumMod val="75000"/>
                    <a:lumOff val="25000"/>
                  </a:schemeClr>
                </a:solidFill>
              </a:defRPr>
            </a:lvl2pPr>
            <a:lvl3pPr>
              <a:defRPr sz="2000" baseline="0">
                <a:solidFill>
                  <a:schemeClr val="tx1">
                    <a:lumMod val="75000"/>
                    <a:lumOff val="25000"/>
                  </a:schemeClr>
                </a:solidFill>
              </a:defRPr>
            </a:lvl3pPr>
            <a:lvl4pPr>
              <a:defRPr sz="1900" baseline="0">
                <a:solidFill>
                  <a:schemeClr val="tx1">
                    <a:lumMod val="75000"/>
                    <a:lumOff val="25000"/>
                  </a:schemeClr>
                </a:solidFill>
              </a:defRPr>
            </a:lvl4pPr>
            <a:lvl5pPr>
              <a:defRPr sz="1600" baseline="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a:lstStyle>
            <a:lvl1pPr>
              <a:defRPr baseline="0">
                <a:solidFill>
                  <a:srgbClr val="A40000"/>
                </a:solidFill>
              </a:defRPr>
            </a:lvl1pPr>
          </a:lstStyle>
          <a:p>
            <a:r>
              <a:rPr lang="en-US" dirty="0"/>
              <a:t>Click to edit Master title style</a:t>
            </a:r>
            <a:endParaRPr dirty="0"/>
          </a:p>
        </p:txBody>
      </p:sp>
      <p:sp>
        <p:nvSpPr>
          <p:cNvPr id="7" name="Date Placeholder 3"/>
          <p:cNvSpPr>
            <a:spLocks noGrp="1"/>
          </p:cNvSpPr>
          <p:nvPr>
            <p:ph type="dt" sz="half" idx="10"/>
          </p:nvPr>
        </p:nvSpPr>
        <p:spPr>
          <a:xfrm>
            <a:off x="187862" y="6553200"/>
            <a:ext cx="1226398" cy="182880"/>
          </a:xfrm>
          <a:prstGeom prst="rect">
            <a:avLst/>
          </a:prstGeom>
        </p:spPr>
        <p:txBody>
          <a:bodyPr vert="horz" wrap="none" lIns="0" tIns="0" rIns="0" bIns="0" rtlCol="0" anchor="ctr"/>
          <a:lstStyle>
            <a:lvl1pPr>
              <a:defRPr lang="en-US" b="1" smtClean="0">
                <a:solidFill>
                  <a:srgbClr val="FFFFFF"/>
                </a:solidFill>
              </a:defRPr>
            </a:lvl1pPr>
          </a:lstStyle>
          <a:p>
            <a:fld id="{4257A6D4-5F9B-42EF-8174-8E651F92426F}" type="datetime1">
              <a:rPr lang="en-US" smtClean="0"/>
              <a:pPr/>
              <a:t>4/29/2019</a:t>
            </a:fld>
            <a:endParaRPr lang="en-US" dirty="0"/>
          </a:p>
        </p:txBody>
      </p:sp>
      <p:sp>
        <p:nvSpPr>
          <p:cNvPr id="10" name="Slide Number Placeholder 5"/>
          <p:cNvSpPr>
            <a:spLocks noGrp="1"/>
          </p:cNvSpPr>
          <p:nvPr>
            <p:ph type="sldNum" sz="quarter" idx="12"/>
          </p:nvPr>
        </p:nvSpPr>
        <p:spPr>
          <a:xfrm>
            <a:off x="11632030" y="6553200"/>
            <a:ext cx="381661" cy="182880"/>
          </a:xfrm>
          <a:prstGeom prst="rect">
            <a:avLst/>
          </a:prstGeom>
        </p:spPr>
        <p:txBody>
          <a:bodyPr vert="horz" wrap="none" lIns="0" tIns="0" rIns="0" bIns="0" rtlCol="0" anchor="ctr"/>
          <a:lstStyle>
            <a:lvl1pPr>
              <a:defRPr lang="en-US" b="1" smtClean="0">
                <a:solidFill>
                  <a:srgbClr val="FFFFFF"/>
                </a:solidFill>
              </a:defRPr>
            </a:lvl1pPr>
          </a:lstStyle>
          <a:p>
            <a:fld id="{C51EAA63-D034-42AE-91FA-B13B9518C7BE}" type="slidenum">
              <a:rPr lang="en-US" smtClean="0"/>
              <a:pPr/>
              <a:t>‹#›</a:t>
            </a:fld>
            <a:endParaRPr lang="en-US" dirty="0"/>
          </a:p>
        </p:txBody>
      </p:sp>
      <p:sp>
        <p:nvSpPr>
          <p:cNvPr id="4" name="Content Placeholder 3"/>
          <p:cNvSpPr>
            <a:spLocks noGrp="1"/>
          </p:cNvSpPr>
          <p:nvPr>
            <p:ph sz="half" idx="2"/>
          </p:nvPr>
        </p:nvSpPr>
        <p:spPr>
          <a:xfrm>
            <a:off x="6246816" y="1524001"/>
            <a:ext cx="5410197" cy="4419600"/>
          </a:xfrm>
        </p:spPr>
        <p:txBody>
          <a:bodyPr>
            <a:normAutofit/>
          </a:bodyPr>
          <a:lstStyle>
            <a:lvl1pPr>
              <a:defRPr sz="2800" baseline="0">
                <a:solidFill>
                  <a:schemeClr val="tx1">
                    <a:lumMod val="65000"/>
                    <a:lumOff val="35000"/>
                  </a:schemeClr>
                </a:solidFill>
              </a:defRPr>
            </a:lvl1pPr>
            <a:lvl2pPr>
              <a:defRPr sz="2400" baseline="0">
                <a:solidFill>
                  <a:schemeClr val="tx1">
                    <a:lumMod val="65000"/>
                    <a:lumOff val="35000"/>
                  </a:schemeClr>
                </a:solidFill>
              </a:defRPr>
            </a:lvl2pPr>
            <a:lvl3pPr>
              <a:defRPr sz="2000" baseline="0">
                <a:solidFill>
                  <a:schemeClr val="tx1">
                    <a:lumMod val="65000"/>
                    <a:lumOff val="35000"/>
                  </a:schemeClr>
                </a:solidFill>
              </a:defRPr>
            </a:lvl3pPr>
            <a:lvl4pPr>
              <a:defRPr sz="1900" baseline="0">
                <a:solidFill>
                  <a:schemeClr val="tx1">
                    <a:lumMod val="65000"/>
                    <a:lumOff val="35000"/>
                  </a:schemeClr>
                </a:solidFill>
              </a:defRPr>
            </a:lvl4pPr>
            <a:lvl5pPr>
              <a:defRPr sz="1600" baseline="0">
                <a:solidFill>
                  <a:schemeClr val="tx1">
                    <a:lumMod val="65000"/>
                    <a:lumOff val="3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a:xfrm>
            <a:off x="150812" y="6629400"/>
            <a:ext cx="7086600" cy="228600"/>
          </a:xfrm>
          <a:prstGeom prst="rect">
            <a:avLst/>
          </a:prstGeom>
          <a:noFill/>
        </p:spPr>
        <p:txBody>
          <a:bodyPr wrap="square" lIns="0" tIns="0" rIns="0" bIns="0" rtlCol="0">
            <a:noAutofit/>
          </a:bodyPr>
          <a:lstStyle/>
          <a:p>
            <a:pPr marL="0" marR="0" indent="0" algn="l" defTabSz="914323" rtl="0" eaLnBrk="1" fontAlgn="auto" latinLnBrk="0" hangingPunct="1">
              <a:lnSpc>
                <a:spcPct val="90000"/>
              </a:lnSpc>
              <a:spcBef>
                <a:spcPts val="0"/>
              </a:spcBef>
              <a:spcAft>
                <a:spcPts val="0"/>
              </a:spcAft>
              <a:buClrTx/>
              <a:buSzTx/>
              <a:buFontTx/>
              <a:buNone/>
              <a:tabLst/>
              <a:defRPr/>
            </a:pPr>
            <a:r>
              <a:rPr lang="en-US" sz="1200" dirty="0">
                <a:solidFill>
                  <a:prstClr val="white"/>
                </a:solidFill>
              </a:rPr>
              <a:t>DiLytics, Inc - Proprietary and Confidential. All rights reserved</a:t>
            </a:r>
          </a:p>
        </p:txBody>
      </p:sp>
    </p:spTree>
    <p:extLst>
      <p:ext uri="{BB962C8B-B14F-4D97-AF65-F5344CB8AC3E}">
        <p14:creationId xmlns:p14="http://schemas.microsoft.com/office/powerpoint/2010/main" val="217822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3"/>
            <a:ext cx="5410199" cy="2133599"/>
          </a:xfrm>
        </p:spPr>
        <p:txBody>
          <a:bodyPr>
            <a:noAutofit/>
          </a:bodyPr>
          <a:lstStyle>
            <a:lvl1pPr>
              <a:defRPr sz="2400"/>
            </a:lvl1pPr>
            <a:lvl2pPr>
              <a:defRPr sz="2000"/>
            </a:lvl2pPr>
            <a:lvl3pPr>
              <a:defRPr sz="1900"/>
            </a:lvl3pPr>
            <a:lvl4pPr>
              <a:defRPr sz="16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6816" y="1524003"/>
            <a:ext cx="5410197" cy="2133599"/>
          </a:xfrm>
        </p:spPr>
        <p:txBody>
          <a:bodyPr>
            <a:noAutofit/>
          </a:bodyPr>
          <a:lstStyle>
            <a:lvl1pPr>
              <a:defRPr sz="2400"/>
            </a:lvl1pPr>
            <a:lvl2pPr>
              <a:defRPr sz="2000"/>
            </a:lvl2pPr>
            <a:lvl3pPr>
              <a:defRPr sz="1900"/>
            </a:lvl3pPr>
            <a:lvl4pPr>
              <a:defRPr sz="16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87862" y="6553200"/>
            <a:ext cx="1226398" cy="182880"/>
          </a:xfrm>
          <a:prstGeom prst="rect">
            <a:avLst/>
          </a:prstGeom>
        </p:spPr>
        <p:txBody>
          <a:bodyPr vert="horz" wrap="none" lIns="0" tIns="0" rIns="0" bIns="0" rtlCol="0" anchor="ctr"/>
          <a:lstStyle>
            <a:lvl1pPr>
              <a:defRPr lang="en-US" b="1" smtClean="0">
                <a:solidFill>
                  <a:srgbClr val="FFFFFF"/>
                </a:solidFill>
              </a:defRPr>
            </a:lvl1pPr>
          </a:lstStyle>
          <a:p>
            <a:fld id="{C0FFC6A3-0902-4923-BE31-F2BF9557CCA0}" type="datetime1">
              <a:rPr lang="en-US" smtClean="0"/>
              <a:pPr/>
              <a:t>4/29/2019</a:t>
            </a:fld>
            <a:endParaRPr lang="en-US" dirty="0"/>
          </a:p>
        </p:txBody>
      </p:sp>
      <p:sp>
        <p:nvSpPr>
          <p:cNvPr id="7" name="Slide Number Placeholder 6"/>
          <p:cNvSpPr>
            <a:spLocks noGrp="1"/>
          </p:cNvSpPr>
          <p:nvPr>
            <p:ph type="sldNum" sz="quarter" idx="12"/>
          </p:nvPr>
        </p:nvSpPr>
        <p:spPr>
          <a:xfrm>
            <a:off x="11632030" y="6553200"/>
            <a:ext cx="381661" cy="182880"/>
          </a:xfrm>
          <a:prstGeom prst="rect">
            <a:avLst/>
          </a:prstGeom>
        </p:spPr>
        <p:txBody>
          <a:bodyPr vert="horz" wrap="none" lIns="0" tIns="0" rIns="0" bIns="0" rtlCol="0" anchor="ctr"/>
          <a:lstStyle>
            <a:lvl1pPr>
              <a:defRPr lang="en-US" b="1" smtClean="0">
                <a:solidFill>
                  <a:srgbClr val="FFFFFF"/>
                </a:solidFill>
              </a:defRPr>
            </a:lvl1pPr>
          </a:lstStyle>
          <a:p>
            <a:fld id="{C51EAA63-D034-42AE-91FA-B13B9518C7BE}" type="slidenum">
              <a:rPr lang="en-US" smtClean="0"/>
              <a:pPr/>
              <a:t>‹#›</a:t>
            </a:fld>
            <a:endParaRPr lang="en-US" dirty="0"/>
          </a:p>
        </p:txBody>
      </p:sp>
      <p:sp>
        <p:nvSpPr>
          <p:cNvPr id="8" name="Content Placeholder 2"/>
          <p:cNvSpPr>
            <a:spLocks noGrp="1"/>
          </p:cNvSpPr>
          <p:nvPr>
            <p:ph sz="half" idx="13"/>
          </p:nvPr>
        </p:nvSpPr>
        <p:spPr>
          <a:xfrm>
            <a:off x="531813" y="3810003"/>
            <a:ext cx="5410199" cy="2133599"/>
          </a:xfrm>
        </p:spPr>
        <p:txBody>
          <a:bodyPr>
            <a:noAutofit/>
          </a:bodyPr>
          <a:lstStyle>
            <a:lvl1pPr>
              <a:defRPr sz="2400"/>
            </a:lvl1pPr>
            <a:lvl2pPr>
              <a:defRPr sz="2000"/>
            </a:lvl2pPr>
            <a:lvl3pPr>
              <a:defRPr sz="1900"/>
            </a:lvl3pPr>
            <a:lvl4pPr>
              <a:defRPr sz="16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14"/>
          </p:nvPr>
        </p:nvSpPr>
        <p:spPr>
          <a:xfrm>
            <a:off x="6246816" y="3810003"/>
            <a:ext cx="5410197" cy="2133599"/>
          </a:xfrm>
        </p:spPr>
        <p:txBody>
          <a:bodyPr>
            <a:noAutofit/>
          </a:bodyPr>
          <a:lstStyle>
            <a:lvl1pPr>
              <a:defRPr sz="2400"/>
            </a:lvl1pPr>
            <a:lvl2pPr>
              <a:defRPr sz="2000"/>
            </a:lvl2pPr>
            <a:lvl3pPr>
              <a:defRPr sz="1900"/>
            </a:lvl3pPr>
            <a:lvl4pPr>
              <a:defRPr sz="16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bwMode="ltGray">
          <a:xfrm>
            <a:off x="6094413" y="1524000"/>
            <a:ext cx="0" cy="4419600"/>
          </a:xfrm>
          <a:prstGeom prst="line">
            <a:avLst/>
          </a:prstGeom>
          <a:ln w="19050">
            <a:solidFill>
              <a:srgbClr val="B2B2B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lvl1pPr>
              <a:defRPr baseline="0">
                <a:solidFill>
                  <a:srgbClr val="A40000"/>
                </a:solidFill>
              </a:defRPr>
            </a:lvl1pPr>
          </a:lstStyle>
          <a:p>
            <a:r>
              <a:rPr lang="en-US" dirty="0"/>
              <a:t>Click to edit Master title style</a:t>
            </a:r>
            <a:endParaRPr dirty="0"/>
          </a:p>
        </p:txBody>
      </p:sp>
    </p:spTree>
    <p:extLst>
      <p:ext uri="{BB962C8B-B14F-4D97-AF65-F5344CB8AC3E}">
        <p14:creationId xmlns:p14="http://schemas.microsoft.com/office/powerpoint/2010/main" val="122633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87862" y="6553200"/>
            <a:ext cx="1226398" cy="182880"/>
          </a:xfrm>
          <a:prstGeom prst="rect">
            <a:avLst/>
          </a:prstGeom>
        </p:spPr>
        <p:txBody>
          <a:bodyPr vert="horz" wrap="none" lIns="0" tIns="0" rIns="0" bIns="0" rtlCol="0" anchor="ctr"/>
          <a:lstStyle>
            <a:lvl1pPr>
              <a:defRPr lang="en-US" b="1" smtClean="0">
                <a:solidFill>
                  <a:srgbClr val="FFFFFF"/>
                </a:solidFill>
              </a:defRPr>
            </a:lvl1pPr>
          </a:lstStyle>
          <a:p>
            <a:fld id="{5C0F8172-5BD7-45DA-9F33-9F05889193A3}" type="datetime1">
              <a:rPr lang="en-US" smtClean="0"/>
              <a:pPr/>
              <a:t>4/29/2019</a:t>
            </a:fld>
            <a:endParaRPr lang="en-US" dirty="0"/>
          </a:p>
        </p:txBody>
      </p:sp>
      <p:sp>
        <p:nvSpPr>
          <p:cNvPr id="5" name="Slide Number Placeholder 4"/>
          <p:cNvSpPr>
            <a:spLocks noGrp="1"/>
          </p:cNvSpPr>
          <p:nvPr>
            <p:ph type="sldNum" sz="quarter" idx="12"/>
          </p:nvPr>
        </p:nvSpPr>
        <p:spPr>
          <a:xfrm>
            <a:off x="11632030" y="6553200"/>
            <a:ext cx="381661" cy="182880"/>
          </a:xfrm>
          <a:prstGeom prst="rect">
            <a:avLst/>
          </a:prstGeom>
        </p:spPr>
        <p:txBody>
          <a:bodyPr vert="horz" wrap="none" lIns="0" tIns="0" rIns="0" bIns="0" rtlCol="0" anchor="ctr"/>
          <a:lstStyle>
            <a:lvl1pPr>
              <a:defRPr lang="en-US" b="1" smtClean="0">
                <a:solidFill>
                  <a:srgbClr val="FFFFFF"/>
                </a:solidFill>
              </a:defRPr>
            </a:lvl1pPr>
          </a:lstStyle>
          <a:p>
            <a:fld id="{C51EAA63-D034-42AE-91FA-B13B9518C7BE}" type="slidenum">
              <a:rPr lang="en-US" smtClean="0"/>
              <a:pPr/>
              <a:t>‹#›</a:t>
            </a:fld>
            <a:endParaRPr lang="en-US" dirty="0"/>
          </a:p>
        </p:txBody>
      </p:sp>
      <p:sp>
        <p:nvSpPr>
          <p:cNvPr id="2" name="Title 1"/>
          <p:cNvSpPr>
            <a:spLocks noGrp="1"/>
          </p:cNvSpPr>
          <p:nvPr>
            <p:ph type="title"/>
          </p:nvPr>
        </p:nvSpPr>
        <p:spPr/>
        <p:txBody>
          <a:bodyPr/>
          <a:lstStyle>
            <a:lvl1pPr>
              <a:defRPr baseline="0">
                <a:solidFill>
                  <a:srgbClr val="A40000"/>
                </a:solidFill>
              </a:defRPr>
            </a:lvl1pPr>
          </a:lstStyle>
          <a:p>
            <a:r>
              <a:rPr lang="en-US" dirty="0"/>
              <a:t>Click to edit Master title style</a:t>
            </a:r>
          </a:p>
        </p:txBody>
      </p:sp>
    </p:spTree>
    <p:extLst>
      <p:ext uri="{BB962C8B-B14F-4D97-AF65-F5344CB8AC3E}">
        <p14:creationId xmlns:p14="http://schemas.microsoft.com/office/powerpoint/2010/main" val="333769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531813" y="1524000"/>
            <a:ext cx="6095999" cy="4416725"/>
          </a:xfrm>
          <a:solidFill>
            <a:schemeClr val="bg2"/>
          </a:solidFill>
        </p:spPr>
        <p:txBody>
          <a:bodyPr tIns="182864">
            <a:normAutofit/>
          </a:bodyPr>
          <a:lstStyle>
            <a:lvl1pPr marL="0" indent="0" algn="ctr">
              <a:buNone/>
              <a:defRPr sz="2400"/>
            </a:lvl1pPr>
            <a:lvl2pPr marL="457161" indent="0">
              <a:buNone/>
              <a:defRPr sz="2800"/>
            </a:lvl2pPr>
            <a:lvl3pPr marL="914323" indent="0">
              <a:buNone/>
              <a:defRPr sz="2400"/>
            </a:lvl3pPr>
            <a:lvl4pPr marL="1371485" indent="0">
              <a:buNone/>
              <a:defRPr sz="2000"/>
            </a:lvl4pPr>
            <a:lvl5pPr marL="1828648" indent="0">
              <a:buNone/>
              <a:defRPr sz="2000"/>
            </a:lvl5pPr>
            <a:lvl6pPr marL="2285809" indent="0">
              <a:buNone/>
              <a:defRPr sz="2000"/>
            </a:lvl6pPr>
            <a:lvl7pPr marL="2742971" indent="0">
              <a:buNone/>
              <a:defRPr sz="2000"/>
            </a:lvl7pPr>
            <a:lvl8pPr marL="3200133" indent="0">
              <a:buNone/>
              <a:defRPr sz="2000"/>
            </a:lvl8pPr>
            <a:lvl9pPr marL="3657296"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008815" y="1524000"/>
            <a:ext cx="4648201" cy="4419600"/>
          </a:xfrm>
        </p:spPr>
        <p:txBody>
          <a:bodyPr>
            <a:noAutofit/>
          </a:bodyPr>
          <a:lstStyle>
            <a:lvl1pPr marL="0" indent="0">
              <a:buNone/>
              <a:defRPr sz="2000"/>
            </a:lvl1pPr>
            <a:lvl2pPr marL="457161" indent="0">
              <a:buNone/>
              <a:defRPr sz="1200"/>
            </a:lvl2pPr>
            <a:lvl3pPr marL="914323" indent="0">
              <a:buNone/>
              <a:defRPr sz="1100"/>
            </a:lvl3pPr>
            <a:lvl4pPr marL="1371485" indent="0">
              <a:buNone/>
              <a:defRPr sz="900"/>
            </a:lvl4pPr>
            <a:lvl5pPr marL="1828648" indent="0">
              <a:buNone/>
              <a:defRPr sz="900"/>
            </a:lvl5pPr>
            <a:lvl6pPr marL="2285809" indent="0">
              <a:buNone/>
              <a:defRPr sz="900"/>
            </a:lvl6pPr>
            <a:lvl7pPr marL="2742971" indent="0">
              <a:buNone/>
              <a:defRPr sz="900"/>
            </a:lvl7pPr>
            <a:lvl8pPr marL="3200133" indent="0">
              <a:buNone/>
              <a:defRPr sz="900"/>
            </a:lvl8pPr>
            <a:lvl9pPr marL="3657296" indent="0">
              <a:buNone/>
              <a:defRPr sz="900"/>
            </a:lvl9pPr>
          </a:lstStyle>
          <a:p>
            <a:pPr lvl="0"/>
            <a:r>
              <a:rPr lang="en-US"/>
              <a:t>Click to edit Master text styles</a:t>
            </a:r>
          </a:p>
        </p:txBody>
      </p:sp>
      <p:sp>
        <p:nvSpPr>
          <p:cNvPr id="5" name="Date Placeholder 4"/>
          <p:cNvSpPr>
            <a:spLocks noGrp="1"/>
          </p:cNvSpPr>
          <p:nvPr>
            <p:ph type="dt" sz="half" idx="10"/>
          </p:nvPr>
        </p:nvSpPr>
        <p:spPr>
          <a:xfrm>
            <a:off x="187862" y="6553200"/>
            <a:ext cx="1226398" cy="182880"/>
          </a:xfrm>
          <a:prstGeom prst="rect">
            <a:avLst/>
          </a:prstGeom>
        </p:spPr>
        <p:txBody>
          <a:bodyPr vert="horz" wrap="none" lIns="0" tIns="0" rIns="0" bIns="0" rtlCol="0" anchor="ctr"/>
          <a:lstStyle>
            <a:lvl1pPr>
              <a:defRPr lang="en-US" b="1" smtClean="0">
                <a:solidFill>
                  <a:srgbClr val="FFFFFF"/>
                </a:solidFill>
              </a:defRPr>
            </a:lvl1pPr>
          </a:lstStyle>
          <a:p>
            <a:fld id="{A8D8C7BC-AD24-4CAC-92AB-26D125552F5E}" type="datetime1">
              <a:rPr lang="en-US" smtClean="0"/>
              <a:pPr/>
              <a:t>4/29/2019</a:t>
            </a:fld>
            <a:endParaRPr lang="en-US" dirty="0"/>
          </a:p>
        </p:txBody>
      </p:sp>
      <p:sp>
        <p:nvSpPr>
          <p:cNvPr id="7" name="Slide Number Placeholder 6"/>
          <p:cNvSpPr>
            <a:spLocks noGrp="1"/>
          </p:cNvSpPr>
          <p:nvPr>
            <p:ph type="sldNum" sz="quarter" idx="12"/>
          </p:nvPr>
        </p:nvSpPr>
        <p:spPr>
          <a:xfrm>
            <a:off x="11632030" y="6553200"/>
            <a:ext cx="381661" cy="182880"/>
          </a:xfrm>
          <a:prstGeom prst="rect">
            <a:avLst/>
          </a:prstGeom>
        </p:spPr>
        <p:txBody>
          <a:bodyPr vert="horz" wrap="none" lIns="0" tIns="0" rIns="0" bIns="0" rtlCol="0" anchor="ctr"/>
          <a:lstStyle>
            <a:lvl1pPr>
              <a:defRPr lang="en-US" b="1" smtClean="0">
                <a:solidFill>
                  <a:srgbClr val="FFFFFF"/>
                </a:solidFill>
              </a:defRPr>
            </a:lvl1pPr>
          </a:lstStyle>
          <a:p>
            <a:fld id="{C51EAA63-D034-42AE-91FA-B13B9518C7BE}" type="slidenum">
              <a:rPr lang="en-US" smtClean="0"/>
              <a:pPr/>
              <a:t>‹#›</a:t>
            </a:fld>
            <a:endParaRPr lang="en-US" dirty="0"/>
          </a:p>
        </p:txBody>
      </p:sp>
      <p:sp>
        <p:nvSpPr>
          <p:cNvPr id="8" name="Title 7"/>
          <p:cNvSpPr>
            <a:spLocks noGrp="1"/>
          </p:cNvSpPr>
          <p:nvPr>
            <p:ph type="title"/>
          </p:nvPr>
        </p:nvSpPr>
        <p:spPr/>
        <p:txBody>
          <a:bodyPr/>
          <a:lstStyle>
            <a:lvl1pPr>
              <a:defRPr baseline="0">
                <a:solidFill>
                  <a:srgbClr val="A40000"/>
                </a:solidFill>
              </a:defRPr>
            </a:lvl1pPr>
          </a:lstStyle>
          <a:p>
            <a:r>
              <a:rPr lang="en-US" dirty="0"/>
              <a:t>Click to edit Master title style</a:t>
            </a:r>
            <a:endParaRPr dirty="0"/>
          </a:p>
        </p:txBody>
      </p:sp>
      <p:sp>
        <p:nvSpPr>
          <p:cNvPr id="9" name="TextBox 8"/>
          <p:cNvSpPr txBox="1"/>
          <p:nvPr userDrawn="1"/>
        </p:nvSpPr>
        <p:spPr>
          <a:xfrm>
            <a:off x="150812" y="6629400"/>
            <a:ext cx="7086600" cy="228600"/>
          </a:xfrm>
          <a:prstGeom prst="rect">
            <a:avLst/>
          </a:prstGeom>
          <a:noFill/>
        </p:spPr>
        <p:txBody>
          <a:bodyPr wrap="square" lIns="0" tIns="0" rIns="0" bIns="0" rtlCol="0">
            <a:noAutofit/>
          </a:bodyPr>
          <a:lstStyle/>
          <a:p>
            <a:pPr marL="0" marR="0" indent="0" algn="l" defTabSz="914323" rtl="0" eaLnBrk="1" fontAlgn="auto" latinLnBrk="0" hangingPunct="1">
              <a:lnSpc>
                <a:spcPct val="90000"/>
              </a:lnSpc>
              <a:spcBef>
                <a:spcPts val="0"/>
              </a:spcBef>
              <a:spcAft>
                <a:spcPts val="0"/>
              </a:spcAft>
              <a:buClrTx/>
              <a:buSzTx/>
              <a:buFontTx/>
              <a:buNone/>
              <a:tabLst/>
              <a:defRPr/>
            </a:pPr>
            <a:r>
              <a:rPr lang="en-US" sz="1200" dirty="0">
                <a:solidFill>
                  <a:prstClr val="white"/>
                </a:solidFill>
              </a:rPr>
              <a:t>DiLytics, Inc - Proprietary and Confidential. All rights reserved</a:t>
            </a:r>
          </a:p>
        </p:txBody>
      </p:sp>
    </p:spTree>
    <p:extLst>
      <p:ext uri="{BB962C8B-B14F-4D97-AF65-F5344CB8AC3E}">
        <p14:creationId xmlns:p14="http://schemas.microsoft.com/office/powerpoint/2010/main" val="305827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p:cNvSpPr/>
          <p:nvPr userDrawn="1"/>
        </p:nvSpPr>
        <p:spPr bwMode="gray">
          <a:xfrm rot="5400000" flipV="1">
            <a:off x="-3414554" y="3368836"/>
            <a:ext cx="6858002" cy="120332"/>
          </a:xfrm>
          <a:prstGeom prst="rect">
            <a:avLst/>
          </a:prstGeom>
          <a:solidFill>
            <a:srgbClr val="666666"/>
          </a:solidFill>
          <a:ln w="9525" cmpd="sng">
            <a:solidFill>
              <a:srgbClr val="6464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3" name="Rectangle 12"/>
          <p:cNvSpPr/>
          <p:nvPr userDrawn="1"/>
        </p:nvSpPr>
        <p:spPr bwMode="gray">
          <a:xfrm rot="5400000" flipV="1">
            <a:off x="8777445" y="3368835"/>
            <a:ext cx="6858002" cy="120332"/>
          </a:xfrm>
          <a:prstGeom prst="rect">
            <a:avLst/>
          </a:prstGeom>
          <a:solidFill>
            <a:srgbClr val="666666"/>
          </a:solidFill>
          <a:ln w="9525" cmpd="sng">
            <a:solidFill>
              <a:srgbClr val="6464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5" name="Rectangle 14"/>
          <p:cNvSpPr/>
          <p:nvPr userDrawn="1"/>
        </p:nvSpPr>
        <p:spPr bwMode="gray">
          <a:xfrm rot="10800000" flipV="1">
            <a:off x="-1" y="0"/>
            <a:ext cx="12188825" cy="76200"/>
          </a:xfrm>
          <a:prstGeom prst="rect">
            <a:avLst/>
          </a:prstGeom>
          <a:solidFill>
            <a:srgbClr val="666666"/>
          </a:solidFill>
          <a:ln w="9525" cmpd="sng">
            <a:solidFill>
              <a:srgbClr val="6464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6" name="Rectangle 15"/>
          <p:cNvSpPr/>
          <p:nvPr userDrawn="1"/>
        </p:nvSpPr>
        <p:spPr bwMode="gray">
          <a:xfrm>
            <a:off x="-284" y="6553200"/>
            <a:ext cx="12189397" cy="304800"/>
          </a:xfrm>
          <a:prstGeom prst="rect">
            <a:avLst/>
          </a:prstGeom>
          <a:solidFill>
            <a:srgbClr val="666666"/>
          </a:solidFill>
          <a:ln w="19050" cmpd="sng">
            <a:solidFill>
              <a:srgbClr val="6464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ln>
                <a:solidFill>
                  <a:srgbClr val="666666"/>
                </a:solidFill>
              </a:ln>
            </a:endParaRPr>
          </a:p>
        </p:txBody>
      </p:sp>
      <p:sp>
        <p:nvSpPr>
          <p:cNvPr id="2" name="Title Placeholder 1"/>
          <p:cNvSpPr>
            <a:spLocks noGrp="1"/>
          </p:cNvSpPr>
          <p:nvPr>
            <p:ph type="title"/>
          </p:nvPr>
        </p:nvSpPr>
        <p:spPr>
          <a:xfrm>
            <a:off x="531814" y="304800"/>
            <a:ext cx="11125199" cy="609599"/>
          </a:xfrm>
          <a:prstGeom prst="rect">
            <a:avLst/>
          </a:prstGeom>
        </p:spPr>
        <p:txBody>
          <a:bodyPr vert="horz" lIns="0" tIns="0" rIns="0" bIns="0" rtlCol="0" anchor="b">
            <a:noAutofit/>
          </a:bodyPr>
          <a:lstStyle/>
          <a:p>
            <a:r>
              <a:rPr lang="en-US"/>
              <a:t>Click to edit Master title style</a:t>
            </a:r>
            <a:endParaRPr dirty="0"/>
          </a:p>
        </p:txBody>
      </p:sp>
      <p:sp>
        <p:nvSpPr>
          <p:cNvPr id="3" name="Text Placeholder 2"/>
          <p:cNvSpPr>
            <a:spLocks noGrp="1"/>
          </p:cNvSpPr>
          <p:nvPr>
            <p:ph type="body" idx="1"/>
          </p:nvPr>
        </p:nvSpPr>
        <p:spPr>
          <a:xfrm>
            <a:off x="531153" y="1295400"/>
            <a:ext cx="11126522" cy="44196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0721" name="Picture 1"/>
          <p:cNvPicPr>
            <a:picLocks noChangeAspect="1" noChangeArrowheads="1"/>
          </p:cNvPicPr>
          <p:nvPr userDrawn="1"/>
        </p:nvPicPr>
        <p:blipFill>
          <a:blip r:embed="rId12" cstate="print"/>
          <a:srcRect/>
          <a:stretch>
            <a:fillRect/>
          </a:stretch>
        </p:blipFill>
        <p:spPr bwMode="auto">
          <a:xfrm>
            <a:off x="10361612" y="6390605"/>
            <a:ext cx="1295400" cy="364036"/>
          </a:xfrm>
          <a:prstGeom prst="rect">
            <a:avLst/>
          </a:prstGeom>
          <a:noFill/>
          <a:ln w="9525">
            <a:noFill/>
            <a:miter lim="800000"/>
            <a:headEnd/>
            <a:tailEnd/>
          </a:ln>
        </p:spPr>
      </p:pic>
    </p:spTree>
    <p:extLst>
      <p:ext uri="{BB962C8B-B14F-4D97-AF65-F5344CB8AC3E}">
        <p14:creationId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63" r:id="rId3"/>
    <p:sldLayoutId id="2147483651" r:id="rId4"/>
    <p:sldLayoutId id="2147483652" r:id="rId5"/>
    <p:sldLayoutId id="2147483689" r:id="rId6"/>
    <p:sldLayoutId id="2147483672" r:id="rId7"/>
    <p:sldLayoutId id="2147483654" r:id="rId8"/>
    <p:sldLayoutId id="2147483657" r:id="rId9"/>
    <p:sldLayoutId id="2147483690"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323" rtl="0" eaLnBrk="1" latinLnBrk="0" hangingPunct="1">
        <a:lnSpc>
          <a:spcPct val="70000"/>
        </a:lnSpc>
        <a:spcBef>
          <a:spcPct val="0"/>
        </a:spcBef>
        <a:buNone/>
        <a:defRPr sz="3600" kern="1200">
          <a:solidFill>
            <a:schemeClr val="tx1"/>
          </a:solidFill>
          <a:latin typeface="+mj-lt"/>
          <a:ea typeface="+mj-ea"/>
          <a:cs typeface="+mj-cs"/>
        </a:defRPr>
      </a:lvl1pPr>
    </p:titleStyle>
    <p:bodyStyle>
      <a:lvl1pPr marL="228581" indent="-228581" algn="l" defTabSz="914323"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879" indent="-228581" algn="l" defTabSz="914323"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459" indent="-182864" algn="l" defTabSz="914323"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040" indent="-182864" algn="l" defTabSz="914323" rtl="0" eaLnBrk="1" latinLnBrk="0" hangingPunct="1">
        <a:lnSpc>
          <a:spcPct val="90000"/>
        </a:lnSpc>
        <a:spcBef>
          <a:spcPts val="600"/>
        </a:spcBef>
        <a:buClr>
          <a:schemeClr val="tx1">
            <a:lumMod val="60000"/>
            <a:lumOff val="40000"/>
          </a:schemeClr>
        </a:buClr>
        <a:buFont typeface="Arial" panose="020B0604020202020204" pitchFamily="34" charset="0"/>
        <a:buChar char="–"/>
        <a:defRPr sz="1900" kern="1200">
          <a:solidFill>
            <a:schemeClr val="tx1"/>
          </a:solidFill>
          <a:latin typeface="+mn-lt"/>
          <a:ea typeface="+mn-ea"/>
          <a:cs typeface="+mn-cs"/>
        </a:defRPr>
      </a:lvl4pPr>
      <a:lvl5pPr marL="1188621" indent="-182864" algn="l" defTabSz="914323"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201" indent="-182864" algn="l" defTabSz="914323"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784" indent="-182864" algn="l" defTabSz="914323"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363" indent="-182864" algn="l" defTabSz="914323"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2944" indent="-182864" algn="l" defTabSz="914323"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323" rtl="0" eaLnBrk="1" latinLnBrk="0" hangingPunct="1">
        <a:defRPr sz="1900" kern="1200">
          <a:solidFill>
            <a:schemeClr val="tx1"/>
          </a:solidFill>
          <a:latin typeface="+mn-lt"/>
          <a:ea typeface="+mn-ea"/>
          <a:cs typeface="+mn-cs"/>
        </a:defRPr>
      </a:lvl1pPr>
      <a:lvl2pPr marL="457161" algn="l" defTabSz="914323" rtl="0" eaLnBrk="1" latinLnBrk="0" hangingPunct="1">
        <a:defRPr sz="1900" kern="1200">
          <a:solidFill>
            <a:schemeClr val="tx1"/>
          </a:solidFill>
          <a:latin typeface="+mn-lt"/>
          <a:ea typeface="+mn-ea"/>
          <a:cs typeface="+mn-cs"/>
        </a:defRPr>
      </a:lvl2pPr>
      <a:lvl3pPr marL="914323" algn="l" defTabSz="914323" rtl="0" eaLnBrk="1" latinLnBrk="0" hangingPunct="1">
        <a:defRPr sz="1900" kern="1200">
          <a:solidFill>
            <a:schemeClr val="tx1"/>
          </a:solidFill>
          <a:latin typeface="+mn-lt"/>
          <a:ea typeface="+mn-ea"/>
          <a:cs typeface="+mn-cs"/>
        </a:defRPr>
      </a:lvl3pPr>
      <a:lvl4pPr marL="1371485" algn="l" defTabSz="914323" rtl="0" eaLnBrk="1" latinLnBrk="0" hangingPunct="1">
        <a:defRPr sz="1900" kern="1200">
          <a:solidFill>
            <a:schemeClr val="tx1"/>
          </a:solidFill>
          <a:latin typeface="+mn-lt"/>
          <a:ea typeface="+mn-ea"/>
          <a:cs typeface="+mn-cs"/>
        </a:defRPr>
      </a:lvl4pPr>
      <a:lvl5pPr marL="1828648" algn="l" defTabSz="914323" rtl="0" eaLnBrk="1" latinLnBrk="0" hangingPunct="1">
        <a:defRPr sz="1900" kern="1200">
          <a:solidFill>
            <a:schemeClr val="tx1"/>
          </a:solidFill>
          <a:latin typeface="+mn-lt"/>
          <a:ea typeface="+mn-ea"/>
          <a:cs typeface="+mn-cs"/>
        </a:defRPr>
      </a:lvl5pPr>
      <a:lvl6pPr marL="2285809" algn="l" defTabSz="914323" rtl="0" eaLnBrk="1" latinLnBrk="0" hangingPunct="1">
        <a:defRPr sz="1900" kern="1200">
          <a:solidFill>
            <a:schemeClr val="tx1"/>
          </a:solidFill>
          <a:latin typeface="+mn-lt"/>
          <a:ea typeface="+mn-ea"/>
          <a:cs typeface="+mn-cs"/>
        </a:defRPr>
      </a:lvl6pPr>
      <a:lvl7pPr marL="2742971" algn="l" defTabSz="914323" rtl="0" eaLnBrk="1" latinLnBrk="0" hangingPunct="1">
        <a:defRPr sz="1900" kern="1200">
          <a:solidFill>
            <a:schemeClr val="tx1"/>
          </a:solidFill>
          <a:latin typeface="+mn-lt"/>
          <a:ea typeface="+mn-ea"/>
          <a:cs typeface="+mn-cs"/>
        </a:defRPr>
      </a:lvl7pPr>
      <a:lvl8pPr marL="3200133" algn="l" defTabSz="914323" rtl="0" eaLnBrk="1" latinLnBrk="0" hangingPunct="1">
        <a:defRPr sz="1900" kern="1200">
          <a:solidFill>
            <a:schemeClr val="tx1"/>
          </a:solidFill>
          <a:latin typeface="+mn-lt"/>
          <a:ea typeface="+mn-ea"/>
          <a:cs typeface="+mn-cs"/>
        </a:defRPr>
      </a:lvl8pPr>
      <a:lvl9pPr marL="3657296" algn="l" defTabSz="914323"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bwMode="gray">
          <a:xfrm rot="5400000" flipV="1">
            <a:off x="-3414554" y="3368836"/>
            <a:ext cx="6858002" cy="120332"/>
          </a:xfrm>
          <a:prstGeom prst="rect">
            <a:avLst/>
          </a:prstGeom>
          <a:solidFill>
            <a:srgbClr val="666666"/>
          </a:solidFill>
          <a:ln w="9525" cmpd="sng">
            <a:solidFill>
              <a:srgbClr val="6464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prstClr val="white"/>
              </a:solidFill>
            </a:endParaRPr>
          </a:p>
        </p:txBody>
      </p:sp>
      <p:sp>
        <p:nvSpPr>
          <p:cNvPr id="13" name="Rectangle 12"/>
          <p:cNvSpPr/>
          <p:nvPr/>
        </p:nvSpPr>
        <p:spPr bwMode="gray">
          <a:xfrm rot="5400000" flipV="1">
            <a:off x="8777445" y="3368835"/>
            <a:ext cx="6858002" cy="120332"/>
          </a:xfrm>
          <a:prstGeom prst="rect">
            <a:avLst/>
          </a:prstGeom>
          <a:solidFill>
            <a:srgbClr val="666666"/>
          </a:solidFill>
          <a:ln w="9525" cmpd="sng">
            <a:solidFill>
              <a:srgbClr val="6464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prstClr val="white"/>
              </a:solidFill>
            </a:endParaRPr>
          </a:p>
        </p:txBody>
      </p:sp>
      <p:sp>
        <p:nvSpPr>
          <p:cNvPr id="15" name="Rectangle 14"/>
          <p:cNvSpPr/>
          <p:nvPr/>
        </p:nvSpPr>
        <p:spPr bwMode="gray">
          <a:xfrm rot="10800000" flipV="1">
            <a:off x="-1" y="0"/>
            <a:ext cx="12188825" cy="76200"/>
          </a:xfrm>
          <a:prstGeom prst="rect">
            <a:avLst/>
          </a:prstGeom>
          <a:solidFill>
            <a:srgbClr val="666666"/>
          </a:solidFill>
          <a:ln w="9525" cmpd="sng">
            <a:solidFill>
              <a:srgbClr val="6464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prstClr val="white"/>
              </a:solidFill>
            </a:endParaRPr>
          </a:p>
        </p:txBody>
      </p:sp>
      <p:sp>
        <p:nvSpPr>
          <p:cNvPr id="16" name="Rectangle 15"/>
          <p:cNvSpPr/>
          <p:nvPr/>
        </p:nvSpPr>
        <p:spPr bwMode="gray">
          <a:xfrm>
            <a:off x="-284" y="6553200"/>
            <a:ext cx="12189397" cy="304800"/>
          </a:xfrm>
          <a:prstGeom prst="rect">
            <a:avLst/>
          </a:prstGeom>
          <a:solidFill>
            <a:srgbClr val="666666"/>
          </a:solidFill>
          <a:ln w="19050" cmpd="sng">
            <a:solidFill>
              <a:srgbClr val="6464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ln>
                <a:solidFill>
                  <a:srgbClr val="666666"/>
                </a:solidFill>
              </a:ln>
              <a:solidFill>
                <a:prstClr val="white"/>
              </a:solidFill>
            </a:endParaRPr>
          </a:p>
        </p:txBody>
      </p:sp>
      <p:sp>
        <p:nvSpPr>
          <p:cNvPr id="2" name="Title Placeholder 1"/>
          <p:cNvSpPr>
            <a:spLocks noGrp="1"/>
          </p:cNvSpPr>
          <p:nvPr>
            <p:ph type="title"/>
          </p:nvPr>
        </p:nvSpPr>
        <p:spPr>
          <a:xfrm>
            <a:off x="531814" y="304800"/>
            <a:ext cx="11125199" cy="609599"/>
          </a:xfrm>
          <a:prstGeom prst="rect">
            <a:avLst/>
          </a:prstGeom>
        </p:spPr>
        <p:txBody>
          <a:bodyPr vert="horz" lIns="0" tIns="0" rIns="0" bIns="0" rtlCol="0" anchor="b">
            <a:noAutofit/>
          </a:bodyPr>
          <a:lstStyle/>
          <a:p>
            <a:r>
              <a:rPr lang="en-US"/>
              <a:t>Click to edit Master title style</a:t>
            </a:r>
            <a:endParaRPr dirty="0"/>
          </a:p>
        </p:txBody>
      </p:sp>
      <p:sp>
        <p:nvSpPr>
          <p:cNvPr id="3" name="Text Placeholder 2"/>
          <p:cNvSpPr>
            <a:spLocks noGrp="1"/>
          </p:cNvSpPr>
          <p:nvPr>
            <p:ph type="body" idx="1"/>
          </p:nvPr>
        </p:nvSpPr>
        <p:spPr>
          <a:xfrm>
            <a:off x="531153" y="1295400"/>
            <a:ext cx="11126522" cy="44196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4161439"/>
      </p:ext>
    </p:extLst>
  </p:cSld>
  <p:clrMap bg1="lt1" tx1="dk1" bg2="lt2" tx2="dk2" accent1="accent1" accent2="accent2" accent3="accent3" accent4="accent4" accent5="accent5" accent6="accent6" hlink="hlink" folHlink="folHlink"/>
  <p:sldLayoutIdLst>
    <p:sldLayoutId id="2147483692"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323" rtl="0" eaLnBrk="1" latinLnBrk="0" hangingPunct="1">
        <a:lnSpc>
          <a:spcPct val="70000"/>
        </a:lnSpc>
        <a:spcBef>
          <a:spcPct val="0"/>
        </a:spcBef>
        <a:buNone/>
        <a:defRPr sz="3600" kern="1200">
          <a:solidFill>
            <a:schemeClr val="tx1"/>
          </a:solidFill>
          <a:latin typeface="+mj-lt"/>
          <a:ea typeface="+mj-ea"/>
          <a:cs typeface="+mj-cs"/>
        </a:defRPr>
      </a:lvl1pPr>
    </p:titleStyle>
    <p:bodyStyle>
      <a:lvl1pPr marL="228581" indent="-228581" algn="l" defTabSz="914323"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879" indent="-228581" algn="l" defTabSz="914323"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459" indent="-182864" algn="l" defTabSz="914323"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040" indent="-182864" algn="l" defTabSz="914323" rtl="0" eaLnBrk="1" latinLnBrk="0" hangingPunct="1">
        <a:lnSpc>
          <a:spcPct val="90000"/>
        </a:lnSpc>
        <a:spcBef>
          <a:spcPts val="600"/>
        </a:spcBef>
        <a:buClr>
          <a:schemeClr val="tx1">
            <a:lumMod val="60000"/>
            <a:lumOff val="40000"/>
          </a:schemeClr>
        </a:buClr>
        <a:buFont typeface="Arial" panose="020B0604020202020204" pitchFamily="34" charset="0"/>
        <a:buChar char="–"/>
        <a:defRPr sz="1900" kern="1200">
          <a:solidFill>
            <a:schemeClr val="tx1"/>
          </a:solidFill>
          <a:latin typeface="+mn-lt"/>
          <a:ea typeface="+mn-ea"/>
          <a:cs typeface="+mn-cs"/>
        </a:defRPr>
      </a:lvl4pPr>
      <a:lvl5pPr marL="1188621" indent="-182864" algn="l" defTabSz="914323"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201" indent="-182864" algn="l" defTabSz="914323"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784" indent="-182864" algn="l" defTabSz="914323"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363" indent="-182864" algn="l" defTabSz="914323"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2944" indent="-182864" algn="l" defTabSz="914323"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323" rtl="0" eaLnBrk="1" latinLnBrk="0" hangingPunct="1">
        <a:defRPr sz="1900" kern="1200">
          <a:solidFill>
            <a:schemeClr val="tx1"/>
          </a:solidFill>
          <a:latin typeface="+mn-lt"/>
          <a:ea typeface="+mn-ea"/>
          <a:cs typeface="+mn-cs"/>
        </a:defRPr>
      </a:lvl1pPr>
      <a:lvl2pPr marL="457161" algn="l" defTabSz="914323" rtl="0" eaLnBrk="1" latinLnBrk="0" hangingPunct="1">
        <a:defRPr sz="1900" kern="1200">
          <a:solidFill>
            <a:schemeClr val="tx1"/>
          </a:solidFill>
          <a:latin typeface="+mn-lt"/>
          <a:ea typeface="+mn-ea"/>
          <a:cs typeface="+mn-cs"/>
        </a:defRPr>
      </a:lvl2pPr>
      <a:lvl3pPr marL="914323" algn="l" defTabSz="914323" rtl="0" eaLnBrk="1" latinLnBrk="0" hangingPunct="1">
        <a:defRPr sz="1900" kern="1200">
          <a:solidFill>
            <a:schemeClr val="tx1"/>
          </a:solidFill>
          <a:latin typeface="+mn-lt"/>
          <a:ea typeface="+mn-ea"/>
          <a:cs typeface="+mn-cs"/>
        </a:defRPr>
      </a:lvl3pPr>
      <a:lvl4pPr marL="1371485" algn="l" defTabSz="914323" rtl="0" eaLnBrk="1" latinLnBrk="0" hangingPunct="1">
        <a:defRPr sz="1900" kern="1200">
          <a:solidFill>
            <a:schemeClr val="tx1"/>
          </a:solidFill>
          <a:latin typeface="+mn-lt"/>
          <a:ea typeface="+mn-ea"/>
          <a:cs typeface="+mn-cs"/>
        </a:defRPr>
      </a:lvl4pPr>
      <a:lvl5pPr marL="1828648" algn="l" defTabSz="914323" rtl="0" eaLnBrk="1" latinLnBrk="0" hangingPunct="1">
        <a:defRPr sz="1900" kern="1200">
          <a:solidFill>
            <a:schemeClr val="tx1"/>
          </a:solidFill>
          <a:latin typeface="+mn-lt"/>
          <a:ea typeface="+mn-ea"/>
          <a:cs typeface="+mn-cs"/>
        </a:defRPr>
      </a:lvl5pPr>
      <a:lvl6pPr marL="2285809" algn="l" defTabSz="914323" rtl="0" eaLnBrk="1" latinLnBrk="0" hangingPunct="1">
        <a:defRPr sz="1900" kern="1200">
          <a:solidFill>
            <a:schemeClr val="tx1"/>
          </a:solidFill>
          <a:latin typeface="+mn-lt"/>
          <a:ea typeface="+mn-ea"/>
          <a:cs typeface="+mn-cs"/>
        </a:defRPr>
      </a:lvl6pPr>
      <a:lvl7pPr marL="2742971" algn="l" defTabSz="914323" rtl="0" eaLnBrk="1" latinLnBrk="0" hangingPunct="1">
        <a:defRPr sz="1900" kern="1200">
          <a:solidFill>
            <a:schemeClr val="tx1"/>
          </a:solidFill>
          <a:latin typeface="+mn-lt"/>
          <a:ea typeface="+mn-ea"/>
          <a:cs typeface="+mn-cs"/>
        </a:defRPr>
      </a:lvl7pPr>
      <a:lvl8pPr marL="3200133" algn="l" defTabSz="914323" rtl="0" eaLnBrk="1" latinLnBrk="0" hangingPunct="1">
        <a:defRPr sz="1900" kern="1200">
          <a:solidFill>
            <a:schemeClr val="tx1"/>
          </a:solidFill>
          <a:latin typeface="+mn-lt"/>
          <a:ea typeface="+mn-ea"/>
          <a:cs typeface="+mn-cs"/>
        </a:defRPr>
      </a:lvl8pPr>
      <a:lvl9pPr marL="3657296" algn="l" defTabSz="914323"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mailto:nparab@dilytics.com"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2" cstate="print"/>
          <a:srcRect/>
          <a:stretch>
            <a:fillRect/>
          </a:stretch>
        </p:blipFill>
        <p:spPr bwMode="auto">
          <a:xfrm>
            <a:off x="0" y="1524000"/>
            <a:ext cx="5271566" cy="3962399"/>
          </a:xfrm>
          <a:prstGeom prst="rect">
            <a:avLst/>
          </a:prstGeom>
          <a:noFill/>
          <a:ln w="9525">
            <a:noFill/>
            <a:miter lim="800000"/>
            <a:headEnd/>
            <a:tailEnd/>
          </a:ln>
        </p:spPr>
      </p:pic>
      <p:sp>
        <p:nvSpPr>
          <p:cNvPr id="6" name="Title 10"/>
          <p:cNvSpPr txBox="1">
            <a:spLocks/>
          </p:cNvSpPr>
          <p:nvPr/>
        </p:nvSpPr>
        <p:spPr>
          <a:xfrm>
            <a:off x="5333999" y="3047956"/>
            <a:ext cx="6780213" cy="914487"/>
          </a:xfrm>
          <a:prstGeom prst="rect">
            <a:avLst/>
          </a:prstGeom>
        </p:spPr>
        <p:txBody>
          <a:bodyPr vert="horz" lIns="0" tIns="0" rIns="0" bIns="0" rtlCol="0" anchor="ctr">
            <a:noAutofit/>
          </a:bodyPr>
          <a:lstStyle>
            <a:lvl1pPr defTabSz="914400">
              <a:lnSpc>
                <a:spcPct val="80000"/>
              </a:lnSpc>
              <a:spcBef>
                <a:spcPct val="0"/>
              </a:spcBef>
              <a:buNone/>
              <a:defRPr sz="4800">
                <a:latin typeface="+mj-lt"/>
                <a:ea typeface="+mj-ea"/>
                <a:cs typeface="+mj-cs"/>
              </a:defRPr>
            </a:lvl1pPr>
          </a:lstStyle>
          <a:p>
            <a:pPr algn="ctr"/>
            <a:r>
              <a:rPr lang="en-US" sz="6000" dirty="0">
                <a:solidFill>
                  <a:schemeClr val="bg1"/>
                </a:solidFill>
              </a:rPr>
              <a:t>Analytics, BI &amp; Data Integration</a:t>
            </a:r>
          </a:p>
          <a:p>
            <a:pPr algn="ctr"/>
            <a:endParaRPr lang="en-US" sz="6000" dirty="0">
              <a:solidFill>
                <a:schemeClr val="bg1"/>
              </a:solidFill>
            </a:endParaRPr>
          </a:p>
        </p:txBody>
      </p:sp>
    </p:spTree>
    <p:extLst>
      <p:ext uri="{BB962C8B-B14F-4D97-AF65-F5344CB8AC3E}">
        <p14:creationId xmlns:p14="http://schemas.microsoft.com/office/powerpoint/2010/main" val="105819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gray">
          <a:xfrm>
            <a:off x="531815" y="228600"/>
            <a:ext cx="10439398" cy="685800"/>
          </a:xfrm>
          <a:prstGeom prst="rect">
            <a:avLst/>
          </a:prstGeom>
        </p:spPr>
        <p:txBody>
          <a:bodyPr vert="horz" lIns="0" tIns="0" rIns="0" bIns="0" rtlCol="0" anchor="ctr">
            <a:noAutofit/>
          </a:bodyPr>
          <a:lstStyle>
            <a:defPPr>
              <a:defRPr lang="en-US"/>
            </a:defPPr>
            <a:lvl1pPr>
              <a:lnSpc>
                <a:spcPct val="70000"/>
              </a:lnSpc>
              <a:spcBef>
                <a:spcPct val="0"/>
              </a:spcBef>
              <a:buNone/>
              <a:defRPr sz="3600" baseline="0">
                <a:solidFill>
                  <a:srgbClr val="A40000"/>
                </a:solidFill>
                <a:latin typeface="+mj-lt"/>
                <a:ea typeface="+mj-ea"/>
                <a:cs typeface="+mj-cs"/>
              </a:defRPr>
            </a:lvl1pPr>
          </a:lstStyle>
          <a:p>
            <a:pPr algn="ctr"/>
            <a:r>
              <a:rPr lang="en-US" dirty="0"/>
              <a:t>Upcoming Technologies</a:t>
            </a:r>
          </a:p>
        </p:txBody>
      </p:sp>
      <p:pic>
        <p:nvPicPr>
          <p:cNvPr id="2" name="Picture 1">
            <a:extLst>
              <a:ext uri="{FF2B5EF4-FFF2-40B4-BE49-F238E27FC236}">
                <a16:creationId xmlns:a16="http://schemas.microsoft.com/office/drawing/2014/main" id="{24729F4A-5732-4941-81D9-0D49D973BD51}"/>
              </a:ext>
            </a:extLst>
          </p:cNvPr>
          <p:cNvPicPr>
            <a:picLocks noChangeAspect="1"/>
          </p:cNvPicPr>
          <p:nvPr/>
        </p:nvPicPr>
        <p:blipFill>
          <a:blip r:embed="rId2"/>
          <a:stretch>
            <a:fillRect/>
          </a:stretch>
        </p:blipFill>
        <p:spPr>
          <a:xfrm>
            <a:off x="1796929" y="1420896"/>
            <a:ext cx="3287710" cy="1609801"/>
          </a:xfrm>
          <a:prstGeom prst="rect">
            <a:avLst/>
          </a:prstGeom>
        </p:spPr>
      </p:pic>
      <p:pic>
        <p:nvPicPr>
          <p:cNvPr id="9" name="Picture 8">
            <a:extLst>
              <a:ext uri="{FF2B5EF4-FFF2-40B4-BE49-F238E27FC236}">
                <a16:creationId xmlns:a16="http://schemas.microsoft.com/office/drawing/2014/main" id="{265D2AC2-89D4-474D-982D-291453DFA7D2}"/>
              </a:ext>
            </a:extLst>
          </p:cNvPr>
          <p:cNvPicPr>
            <a:picLocks noChangeAspect="1"/>
          </p:cNvPicPr>
          <p:nvPr/>
        </p:nvPicPr>
        <p:blipFill>
          <a:blip r:embed="rId3"/>
          <a:stretch>
            <a:fillRect/>
          </a:stretch>
        </p:blipFill>
        <p:spPr>
          <a:xfrm>
            <a:off x="318846" y="3076479"/>
            <a:ext cx="2956166" cy="2974681"/>
          </a:xfrm>
          <a:prstGeom prst="rect">
            <a:avLst/>
          </a:prstGeom>
        </p:spPr>
      </p:pic>
      <p:pic>
        <p:nvPicPr>
          <p:cNvPr id="10" name="Picture 9">
            <a:extLst>
              <a:ext uri="{FF2B5EF4-FFF2-40B4-BE49-F238E27FC236}">
                <a16:creationId xmlns:a16="http://schemas.microsoft.com/office/drawing/2014/main" id="{D57F875F-9D54-45A7-8045-D3BBAC3AE755}"/>
              </a:ext>
            </a:extLst>
          </p:cNvPr>
          <p:cNvPicPr>
            <a:picLocks noChangeAspect="1"/>
          </p:cNvPicPr>
          <p:nvPr/>
        </p:nvPicPr>
        <p:blipFill>
          <a:blip r:embed="rId4"/>
          <a:stretch>
            <a:fillRect/>
          </a:stretch>
        </p:blipFill>
        <p:spPr>
          <a:xfrm>
            <a:off x="4980281" y="1143000"/>
            <a:ext cx="7174286" cy="4838700"/>
          </a:xfrm>
          <a:prstGeom prst="rect">
            <a:avLst/>
          </a:prstGeom>
        </p:spPr>
      </p:pic>
      <p:pic>
        <p:nvPicPr>
          <p:cNvPr id="12" name="Picture 11">
            <a:extLst>
              <a:ext uri="{FF2B5EF4-FFF2-40B4-BE49-F238E27FC236}">
                <a16:creationId xmlns:a16="http://schemas.microsoft.com/office/drawing/2014/main" id="{2DD442F9-5185-4B78-8D5F-1BE158014A83}"/>
              </a:ext>
            </a:extLst>
          </p:cNvPr>
          <p:cNvPicPr>
            <a:picLocks noChangeAspect="1"/>
          </p:cNvPicPr>
          <p:nvPr/>
        </p:nvPicPr>
        <p:blipFill>
          <a:blip r:embed="rId5"/>
          <a:stretch>
            <a:fillRect/>
          </a:stretch>
        </p:blipFill>
        <p:spPr>
          <a:xfrm>
            <a:off x="3254373" y="4211914"/>
            <a:ext cx="3451815" cy="1769786"/>
          </a:xfrm>
          <a:prstGeom prst="rect">
            <a:avLst/>
          </a:prstGeom>
        </p:spPr>
      </p:pic>
    </p:spTree>
    <p:extLst>
      <p:ext uri="{BB962C8B-B14F-4D97-AF65-F5344CB8AC3E}">
        <p14:creationId xmlns:p14="http://schemas.microsoft.com/office/powerpoint/2010/main" val="1075317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DiLytics Contact Information</a:t>
            </a:r>
          </a:p>
        </p:txBody>
      </p:sp>
      <p:sp>
        <p:nvSpPr>
          <p:cNvPr id="5" name="Content Placeholder 4"/>
          <p:cNvSpPr>
            <a:spLocks noGrp="1"/>
          </p:cNvSpPr>
          <p:nvPr>
            <p:ph sz="half" idx="2"/>
          </p:nvPr>
        </p:nvSpPr>
        <p:spPr>
          <a:xfrm>
            <a:off x="6551613" y="1447799"/>
            <a:ext cx="4800599" cy="4800601"/>
          </a:xfrm>
        </p:spPr>
        <p:txBody>
          <a:bodyPr>
            <a:normAutofit/>
          </a:bodyPr>
          <a:lstStyle/>
          <a:p>
            <a:pPr marL="0" indent="0">
              <a:lnSpc>
                <a:spcPct val="150000"/>
              </a:lnSpc>
              <a:spcBef>
                <a:spcPts val="0"/>
              </a:spcBef>
              <a:buNone/>
            </a:pPr>
            <a:r>
              <a:rPr lang="en-US" dirty="0"/>
              <a:t>Nachiket Parab (Nash)</a:t>
            </a:r>
          </a:p>
          <a:p>
            <a:pPr marL="0" indent="0">
              <a:lnSpc>
                <a:spcPct val="150000"/>
              </a:lnSpc>
              <a:spcBef>
                <a:spcPts val="0"/>
              </a:spcBef>
              <a:buNone/>
            </a:pPr>
            <a:r>
              <a:rPr lang="en-US" dirty="0"/>
              <a:t>Director, DiLytics Canada Inc.</a:t>
            </a:r>
          </a:p>
          <a:p>
            <a:pPr marL="0" indent="0">
              <a:lnSpc>
                <a:spcPct val="150000"/>
              </a:lnSpc>
              <a:spcBef>
                <a:spcPts val="0"/>
              </a:spcBef>
              <a:buNone/>
            </a:pPr>
            <a:r>
              <a:rPr lang="en-US" dirty="0"/>
              <a:t>+1 (902)223-4792</a:t>
            </a:r>
          </a:p>
          <a:p>
            <a:pPr marL="0" indent="0">
              <a:lnSpc>
                <a:spcPct val="150000"/>
              </a:lnSpc>
              <a:spcBef>
                <a:spcPts val="0"/>
              </a:spcBef>
              <a:buNone/>
            </a:pPr>
            <a:r>
              <a:rPr lang="en-US" dirty="0">
                <a:hlinkClick r:id="rId2"/>
              </a:rPr>
              <a:t>nparab@dilytics.com</a:t>
            </a:r>
            <a:endParaRPr lang="en-US" dirty="0"/>
          </a:p>
          <a:p>
            <a:pPr marL="0" indent="0">
              <a:lnSpc>
                <a:spcPct val="150000"/>
              </a:lnSpc>
              <a:spcBef>
                <a:spcPts val="0"/>
              </a:spcBef>
              <a:buNone/>
            </a:pPr>
            <a:endParaRPr lang="en-US" dirty="0"/>
          </a:p>
        </p:txBody>
      </p:sp>
      <p:pic>
        <p:nvPicPr>
          <p:cNvPr id="14" name="Content Placeholder 13" descr="Analytics.jpg"/>
          <p:cNvPicPr>
            <a:picLocks noGrp="1" noChangeAspect="1"/>
          </p:cNvPicPr>
          <p:nvPr>
            <p:ph sz="half" idx="1"/>
          </p:nvPr>
        </p:nvPicPr>
        <p:blipFill>
          <a:blip r:embed="rId3" cstate="print"/>
          <a:stretch>
            <a:fillRect/>
          </a:stretch>
        </p:blipFill>
        <p:spPr>
          <a:xfrm>
            <a:off x="531813" y="1996349"/>
            <a:ext cx="5410200" cy="3474902"/>
          </a:xfrm>
        </p:spPr>
      </p:pic>
    </p:spTree>
    <p:extLst>
      <p:ext uri="{BB962C8B-B14F-4D97-AF65-F5344CB8AC3E}">
        <p14:creationId xmlns:p14="http://schemas.microsoft.com/office/powerpoint/2010/main" val="199408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gray">
          <a:xfrm>
            <a:off x="455612" y="253604"/>
            <a:ext cx="10667999" cy="584596"/>
          </a:xfrm>
          <a:prstGeom prst="rect">
            <a:avLst/>
          </a:prstGeom>
        </p:spPr>
        <p:txBody>
          <a:bodyPr vert="horz" lIns="0" tIns="0" rIns="0" bIns="0" rtlCol="0" anchor="ctr">
            <a:noAutofit/>
          </a:bodyPr>
          <a:lstStyle>
            <a:defPPr>
              <a:defRPr lang="en-US"/>
            </a:defPPr>
            <a:lvl1pPr>
              <a:lnSpc>
                <a:spcPct val="70000"/>
              </a:lnSpc>
              <a:spcBef>
                <a:spcPct val="0"/>
              </a:spcBef>
              <a:buNone/>
              <a:defRPr sz="3600" baseline="0">
                <a:solidFill>
                  <a:srgbClr val="A40000"/>
                </a:solidFill>
                <a:latin typeface="+mj-lt"/>
                <a:ea typeface="+mj-ea"/>
                <a:cs typeface="+mj-cs"/>
              </a:defRPr>
            </a:lvl1pPr>
          </a:lstStyle>
          <a:p>
            <a:pPr algn="ctr"/>
            <a:r>
              <a:rPr lang="en-US" dirty="0"/>
              <a:t>                 Data Explosion</a:t>
            </a:r>
          </a:p>
        </p:txBody>
      </p:sp>
      <p:sp>
        <p:nvSpPr>
          <p:cNvPr id="12" name="Text Placeholder 4"/>
          <p:cNvSpPr txBox="1">
            <a:spLocks/>
          </p:cNvSpPr>
          <p:nvPr/>
        </p:nvSpPr>
        <p:spPr>
          <a:xfrm>
            <a:off x="746366" y="876300"/>
            <a:ext cx="4321324" cy="5143500"/>
          </a:xfrm>
          <a:prstGeom prst="rect">
            <a:avLst/>
          </a:prstGeom>
        </p:spPr>
        <p:txBody>
          <a:bodyPr/>
          <a:lst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a:lstStyle>
          <a:p>
            <a:pPr>
              <a:buClr>
                <a:srgbClr val="5F5F5F">
                  <a:lumMod val="60000"/>
                  <a:lumOff val="40000"/>
                </a:srgbClr>
              </a:buClr>
              <a:defRPr/>
            </a:pPr>
            <a:r>
              <a:rPr lang="en-US" sz="2200" dirty="0">
                <a:solidFill>
                  <a:schemeClr val="bg1">
                    <a:lumMod val="50000"/>
                  </a:schemeClr>
                </a:solidFill>
              </a:rPr>
              <a:t>We have 2.5 quintillion bytes of data generated everyday!</a:t>
            </a:r>
          </a:p>
          <a:p>
            <a:pPr>
              <a:buClr>
                <a:srgbClr val="5F5F5F">
                  <a:lumMod val="60000"/>
                  <a:lumOff val="40000"/>
                </a:srgbClr>
              </a:buClr>
              <a:defRPr/>
            </a:pPr>
            <a:r>
              <a:rPr lang="en-US" sz="2200" dirty="0">
                <a:solidFill>
                  <a:schemeClr val="bg1">
                    <a:lumMod val="50000"/>
                  </a:schemeClr>
                </a:solidFill>
              </a:rPr>
              <a:t>Over the last two years alone 90% of the data in the world was generated</a:t>
            </a:r>
          </a:p>
          <a:p>
            <a:pPr>
              <a:buClr>
                <a:srgbClr val="5F5F5F">
                  <a:lumMod val="60000"/>
                  <a:lumOff val="40000"/>
                </a:srgbClr>
              </a:buClr>
              <a:defRPr/>
            </a:pPr>
            <a:r>
              <a:rPr lang="en-US" sz="2200" dirty="0">
                <a:solidFill>
                  <a:schemeClr val="bg1">
                    <a:lumMod val="50000"/>
                  </a:schemeClr>
                </a:solidFill>
              </a:rPr>
              <a:t>Major contributors of the Data are:</a:t>
            </a:r>
          </a:p>
          <a:p>
            <a:pPr>
              <a:buClr>
                <a:srgbClr val="5F5F5F">
                  <a:lumMod val="60000"/>
                  <a:lumOff val="40000"/>
                </a:srgbClr>
              </a:buClr>
              <a:buFont typeface="Wingdings" panose="05000000000000000000" pitchFamily="2" charset="2"/>
              <a:buChar char="Ø"/>
              <a:defRPr/>
            </a:pPr>
            <a:r>
              <a:rPr lang="en-US" sz="2200" dirty="0">
                <a:solidFill>
                  <a:schemeClr val="bg1">
                    <a:lumMod val="50000"/>
                  </a:schemeClr>
                </a:solidFill>
              </a:rPr>
              <a:t>Internet</a:t>
            </a:r>
          </a:p>
          <a:p>
            <a:pPr>
              <a:buClr>
                <a:srgbClr val="5F5F5F">
                  <a:lumMod val="60000"/>
                  <a:lumOff val="40000"/>
                </a:srgbClr>
              </a:buClr>
              <a:buFont typeface="Wingdings" panose="05000000000000000000" pitchFamily="2" charset="2"/>
              <a:buChar char="Ø"/>
              <a:defRPr/>
            </a:pPr>
            <a:r>
              <a:rPr lang="en-US" sz="2200" dirty="0">
                <a:solidFill>
                  <a:schemeClr val="bg1">
                    <a:lumMod val="50000"/>
                  </a:schemeClr>
                </a:solidFill>
              </a:rPr>
              <a:t>Social Media</a:t>
            </a:r>
          </a:p>
          <a:p>
            <a:pPr>
              <a:buClr>
                <a:srgbClr val="5F5F5F">
                  <a:lumMod val="60000"/>
                  <a:lumOff val="40000"/>
                </a:srgbClr>
              </a:buClr>
              <a:buFont typeface="Wingdings" panose="05000000000000000000" pitchFamily="2" charset="2"/>
              <a:buChar char="Ø"/>
              <a:defRPr/>
            </a:pPr>
            <a:r>
              <a:rPr lang="en-US" sz="2200" dirty="0">
                <a:solidFill>
                  <a:schemeClr val="bg1">
                    <a:lumMod val="50000"/>
                  </a:schemeClr>
                </a:solidFill>
              </a:rPr>
              <a:t>Communication</a:t>
            </a:r>
          </a:p>
          <a:p>
            <a:pPr>
              <a:buClr>
                <a:srgbClr val="5F5F5F">
                  <a:lumMod val="60000"/>
                  <a:lumOff val="40000"/>
                </a:srgbClr>
              </a:buClr>
              <a:buFont typeface="Wingdings" panose="05000000000000000000" pitchFamily="2" charset="2"/>
              <a:buChar char="Ø"/>
              <a:defRPr/>
            </a:pPr>
            <a:r>
              <a:rPr lang="en-US" sz="2200" dirty="0">
                <a:solidFill>
                  <a:schemeClr val="bg1">
                    <a:lumMod val="50000"/>
                  </a:schemeClr>
                </a:solidFill>
              </a:rPr>
              <a:t>IoT</a:t>
            </a:r>
          </a:p>
          <a:p>
            <a:pPr>
              <a:buClr>
                <a:srgbClr val="5F5F5F">
                  <a:lumMod val="60000"/>
                  <a:lumOff val="40000"/>
                </a:srgbClr>
              </a:buClr>
              <a:buFont typeface="Wingdings" panose="05000000000000000000" pitchFamily="2" charset="2"/>
              <a:buChar char="Ø"/>
              <a:defRPr/>
            </a:pPr>
            <a:r>
              <a:rPr lang="en-US" sz="2200" dirty="0">
                <a:solidFill>
                  <a:schemeClr val="bg1">
                    <a:lumMod val="50000"/>
                  </a:schemeClr>
                </a:solidFill>
              </a:rPr>
              <a:t>Services</a:t>
            </a:r>
          </a:p>
          <a:p>
            <a:pPr>
              <a:buClr>
                <a:srgbClr val="5F5F5F">
                  <a:lumMod val="60000"/>
                  <a:lumOff val="40000"/>
                </a:srgbClr>
              </a:buClr>
              <a:buFont typeface="Wingdings" panose="05000000000000000000" pitchFamily="2" charset="2"/>
              <a:buChar char="Ø"/>
              <a:defRPr/>
            </a:pPr>
            <a:r>
              <a:rPr lang="en-US" sz="2200" dirty="0">
                <a:solidFill>
                  <a:schemeClr val="bg1">
                    <a:lumMod val="50000"/>
                  </a:schemeClr>
                </a:solidFill>
              </a:rPr>
              <a:t>Digital Photos</a:t>
            </a:r>
          </a:p>
          <a:p>
            <a:pPr>
              <a:buClr>
                <a:srgbClr val="5F5F5F">
                  <a:lumMod val="60000"/>
                  <a:lumOff val="40000"/>
                </a:srgbClr>
              </a:buClr>
              <a:defRPr/>
            </a:pPr>
            <a:endParaRPr lang="en-US" sz="2600" dirty="0">
              <a:solidFill>
                <a:schemeClr val="bg1">
                  <a:lumMod val="50000"/>
                </a:schemeClr>
              </a:solidFill>
            </a:endParaRPr>
          </a:p>
          <a:p>
            <a:pPr>
              <a:buClr>
                <a:srgbClr val="5F5F5F">
                  <a:lumMod val="60000"/>
                  <a:lumOff val="40000"/>
                </a:srgbClr>
              </a:buClr>
              <a:defRPr/>
            </a:pPr>
            <a:endParaRPr lang="en-US" sz="2600" dirty="0">
              <a:solidFill>
                <a:schemeClr val="bg1">
                  <a:lumMod val="50000"/>
                </a:schemeClr>
              </a:solidFill>
            </a:endParaRPr>
          </a:p>
          <a:p>
            <a:pPr marL="0" indent="0">
              <a:buClr>
                <a:srgbClr val="5F5F5F">
                  <a:lumMod val="60000"/>
                  <a:lumOff val="40000"/>
                </a:srgbClr>
              </a:buClr>
              <a:buNone/>
              <a:defRPr/>
            </a:pPr>
            <a:endParaRPr lang="en-US" sz="2600" dirty="0">
              <a:solidFill>
                <a:schemeClr val="bg1">
                  <a:lumMod val="50000"/>
                </a:schemeClr>
              </a:solidFill>
            </a:endParaRPr>
          </a:p>
          <a:p>
            <a:pPr marL="0" indent="0">
              <a:buClr>
                <a:srgbClr val="5F5F5F">
                  <a:lumMod val="60000"/>
                  <a:lumOff val="40000"/>
                </a:srgbClr>
              </a:buClr>
              <a:buNone/>
              <a:defRPr/>
            </a:pPr>
            <a:endParaRPr lang="en-US" sz="2600" dirty="0">
              <a:solidFill>
                <a:schemeClr val="bg1">
                  <a:lumMod val="50000"/>
                </a:schemeClr>
              </a:solidFill>
            </a:endParaRPr>
          </a:p>
          <a:p>
            <a:pPr lvl="0">
              <a:buClr>
                <a:srgbClr val="5F5F5F">
                  <a:lumMod val="60000"/>
                  <a:lumOff val="40000"/>
                </a:srgbClr>
              </a:buClr>
              <a:defRPr/>
            </a:pPr>
            <a:endParaRPr lang="en-US" sz="2600" dirty="0">
              <a:solidFill>
                <a:schemeClr val="bg1">
                  <a:lumMod val="50000"/>
                </a:schemeClr>
              </a:solidFill>
            </a:endParaRPr>
          </a:p>
          <a:p>
            <a:pPr lvl="0">
              <a:buClr>
                <a:srgbClr val="5F5F5F">
                  <a:lumMod val="60000"/>
                  <a:lumOff val="40000"/>
                </a:srgbClr>
              </a:buClr>
              <a:defRPr/>
            </a:pPr>
            <a:endParaRPr lang="en-US" sz="2600" dirty="0">
              <a:solidFill>
                <a:schemeClr val="bg1">
                  <a:lumMod val="50000"/>
                </a:schemeClr>
              </a:solidFill>
            </a:endParaRPr>
          </a:p>
        </p:txBody>
      </p:sp>
      <p:pic>
        <p:nvPicPr>
          <p:cNvPr id="2" name="Picture 1">
            <a:extLst>
              <a:ext uri="{FF2B5EF4-FFF2-40B4-BE49-F238E27FC236}">
                <a16:creationId xmlns:a16="http://schemas.microsoft.com/office/drawing/2014/main" id="{5F64FFEA-5B5F-4DE1-B9AA-B179F06E7364}"/>
              </a:ext>
            </a:extLst>
          </p:cNvPr>
          <p:cNvPicPr>
            <a:picLocks noChangeAspect="1"/>
          </p:cNvPicPr>
          <p:nvPr/>
        </p:nvPicPr>
        <p:blipFill>
          <a:blip r:embed="rId2"/>
          <a:stretch>
            <a:fillRect/>
          </a:stretch>
        </p:blipFill>
        <p:spPr>
          <a:xfrm>
            <a:off x="5364429" y="3429000"/>
            <a:ext cx="1459965" cy="1627313"/>
          </a:xfrm>
          <a:prstGeom prst="rect">
            <a:avLst/>
          </a:prstGeom>
        </p:spPr>
      </p:pic>
      <p:pic>
        <p:nvPicPr>
          <p:cNvPr id="4" name="Picture 3">
            <a:extLst>
              <a:ext uri="{FF2B5EF4-FFF2-40B4-BE49-F238E27FC236}">
                <a16:creationId xmlns:a16="http://schemas.microsoft.com/office/drawing/2014/main" id="{DDC5215D-B79E-4496-9B2B-3281E24EDDC7}"/>
              </a:ext>
            </a:extLst>
          </p:cNvPr>
          <p:cNvPicPr>
            <a:picLocks noChangeAspect="1"/>
          </p:cNvPicPr>
          <p:nvPr/>
        </p:nvPicPr>
        <p:blipFill>
          <a:blip r:embed="rId3"/>
          <a:stretch>
            <a:fillRect/>
          </a:stretch>
        </p:blipFill>
        <p:spPr>
          <a:xfrm>
            <a:off x="5321298" y="1360501"/>
            <a:ext cx="4436092" cy="1969589"/>
          </a:xfrm>
          <a:prstGeom prst="rect">
            <a:avLst/>
          </a:prstGeom>
        </p:spPr>
      </p:pic>
      <p:pic>
        <p:nvPicPr>
          <p:cNvPr id="6" name="Picture 5">
            <a:extLst>
              <a:ext uri="{FF2B5EF4-FFF2-40B4-BE49-F238E27FC236}">
                <a16:creationId xmlns:a16="http://schemas.microsoft.com/office/drawing/2014/main" id="{6EF07AF7-B28A-44F5-B355-FAF3DB47DDA1}"/>
              </a:ext>
            </a:extLst>
          </p:cNvPr>
          <p:cNvPicPr>
            <a:picLocks noChangeAspect="1"/>
          </p:cNvPicPr>
          <p:nvPr/>
        </p:nvPicPr>
        <p:blipFill>
          <a:blip r:embed="rId4"/>
          <a:stretch>
            <a:fillRect/>
          </a:stretch>
        </p:blipFill>
        <p:spPr>
          <a:xfrm>
            <a:off x="6938145" y="3499335"/>
            <a:ext cx="4930431" cy="1556978"/>
          </a:xfrm>
          <a:prstGeom prst="rect">
            <a:avLst/>
          </a:prstGeom>
        </p:spPr>
      </p:pic>
      <p:pic>
        <p:nvPicPr>
          <p:cNvPr id="7" name="Picture 6">
            <a:extLst>
              <a:ext uri="{FF2B5EF4-FFF2-40B4-BE49-F238E27FC236}">
                <a16:creationId xmlns:a16="http://schemas.microsoft.com/office/drawing/2014/main" id="{F313ACEF-52F0-45E6-AF1B-7D2D7789EACA}"/>
              </a:ext>
            </a:extLst>
          </p:cNvPr>
          <p:cNvPicPr>
            <a:picLocks noChangeAspect="1"/>
          </p:cNvPicPr>
          <p:nvPr/>
        </p:nvPicPr>
        <p:blipFill>
          <a:blip r:embed="rId5"/>
          <a:stretch>
            <a:fillRect/>
          </a:stretch>
        </p:blipFill>
        <p:spPr>
          <a:xfrm>
            <a:off x="9848824" y="1389076"/>
            <a:ext cx="1988135" cy="1969589"/>
          </a:xfrm>
          <a:prstGeom prst="rect">
            <a:avLst/>
          </a:prstGeom>
        </p:spPr>
      </p:pic>
    </p:spTree>
    <p:extLst>
      <p:ext uri="{BB962C8B-B14F-4D97-AF65-F5344CB8AC3E}">
        <p14:creationId xmlns:p14="http://schemas.microsoft.com/office/powerpoint/2010/main" val="398745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gray">
          <a:xfrm>
            <a:off x="455612" y="76200"/>
            <a:ext cx="10667999" cy="762000"/>
          </a:xfrm>
          <a:prstGeom prst="rect">
            <a:avLst/>
          </a:prstGeom>
        </p:spPr>
        <p:txBody>
          <a:bodyPr vert="horz" lIns="0" tIns="0" rIns="0" bIns="0" rtlCol="0" anchor="ctr">
            <a:noAutofit/>
          </a:bodyPr>
          <a:lstStyle>
            <a:defPPr>
              <a:defRPr lang="en-US"/>
            </a:defPPr>
            <a:lvl1pPr>
              <a:lnSpc>
                <a:spcPct val="70000"/>
              </a:lnSpc>
              <a:spcBef>
                <a:spcPct val="0"/>
              </a:spcBef>
              <a:buNone/>
              <a:defRPr sz="3600" baseline="0">
                <a:solidFill>
                  <a:srgbClr val="A40000"/>
                </a:solidFill>
                <a:latin typeface="+mj-lt"/>
                <a:ea typeface="+mj-ea"/>
                <a:cs typeface="+mj-cs"/>
              </a:defRPr>
            </a:lvl1pPr>
          </a:lstStyle>
          <a:p>
            <a:pPr algn="ctr"/>
            <a:r>
              <a:rPr lang="en-US" dirty="0"/>
              <a:t>Analytics Overview</a:t>
            </a:r>
          </a:p>
        </p:txBody>
      </p:sp>
      <p:sp>
        <p:nvSpPr>
          <p:cNvPr id="12" name="Text Placeholder 4"/>
          <p:cNvSpPr txBox="1">
            <a:spLocks/>
          </p:cNvSpPr>
          <p:nvPr/>
        </p:nvSpPr>
        <p:spPr>
          <a:xfrm>
            <a:off x="455612" y="914400"/>
            <a:ext cx="5486400" cy="5486400"/>
          </a:xfrm>
          <a:prstGeom prst="rect">
            <a:avLst/>
          </a:prstGeom>
        </p:spPr>
        <p:txBody>
          <a:bodyPr/>
          <a:lst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a:lstStyle>
          <a:p>
            <a:pPr>
              <a:buClr>
                <a:srgbClr val="5F5F5F">
                  <a:lumMod val="60000"/>
                  <a:lumOff val="40000"/>
                </a:srgbClr>
              </a:buClr>
              <a:defRPr/>
            </a:pPr>
            <a:r>
              <a:rPr lang="en-US" sz="2000" dirty="0">
                <a:solidFill>
                  <a:schemeClr val="bg1">
                    <a:lumMod val="50000"/>
                  </a:schemeClr>
                </a:solidFill>
              </a:rPr>
              <a:t>Description, Comparison, Grouping, Classification &amp; Prediction</a:t>
            </a:r>
          </a:p>
          <a:p>
            <a:pPr>
              <a:buClr>
                <a:srgbClr val="5F5F5F">
                  <a:lumMod val="60000"/>
                  <a:lumOff val="40000"/>
                </a:srgbClr>
              </a:buClr>
              <a:defRPr/>
            </a:pPr>
            <a:r>
              <a:rPr lang="en-US" sz="2000" dirty="0">
                <a:solidFill>
                  <a:schemeClr val="bg1">
                    <a:lumMod val="50000"/>
                  </a:schemeClr>
                </a:solidFill>
              </a:rPr>
              <a:t>Proactivity &amp; Anticipating Needs, Mitigating Risk &amp; Fraud, Delivering Relevant Products, Personalization &amp; Service, Optimizing &amp; Improving the Customer Experience</a:t>
            </a:r>
          </a:p>
          <a:p>
            <a:pPr>
              <a:buClr>
                <a:srgbClr val="5F5F5F">
                  <a:lumMod val="60000"/>
                  <a:lumOff val="40000"/>
                </a:srgbClr>
              </a:buClr>
              <a:defRPr/>
            </a:pPr>
            <a:r>
              <a:rPr lang="en-US" sz="2000" dirty="0">
                <a:solidFill>
                  <a:schemeClr val="bg1">
                    <a:lumMod val="50000"/>
                  </a:schemeClr>
                </a:solidFill>
              </a:rPr>
              <a:t>What happened? How or why did it happen? What’s happening now? What is likely to happen next?</a:t>
            </a:r>
          </a:p>
          <a:p>
            <a:pPr>
              <a:buClr>
                <a:srgbClr val="5F5F5F">
                  <a:lumMod val="60000"/>
                  <a:lumOff val="40000"/>
                </a:srgbClr>
              </a:buClr>
              <a:defRPr/>
            </a:pPr>
            <a:r>
              <a:rPr lang="en-US" sz="2000" dirty="0">
                <a:solidFill>
                  <a:schemeClr val="bg1">
                    <a:lumMod val="50000"/>
                  </a:schemeClr>
                </a:solidFill>
              </a:rPr>
              <a:t>Boost Customer Acquisition and Retention, Solve Advertisers Problem and Offer Marketing Insights, Risk Management, Driver of Innovations and Product Development</a:t>
            </a:r>
          </a:p>
          <a:p>
            <a:pPr>
              <a:buClr>
                <a:srgbClr val="5F5F5F">
                  <a:lumMod val="60000"/>
                  <a:lumOff val="40000"/>
                </a:srgbClr>
              </a:buClr>
              <a:defRPr/>
            </a:pPr>
            <a:r>
              <a:rPr lang="en-US" sz="2000" dirty="0">
                <a:solidFill>
                  <a:schemeClr val="bg1">
                    <a:lumMod val="50000"/>
                  </a:schemeClr>
                </a:solidFill>
              </a:rPr>
              <a:t>Interactive Dashboards, Self-serve Interactive Reporting, Enterprise Reporting, Proactive Detection and Alerts, Actionable Intelligence, Spatial Intelligence via Map-based Visualizations</a:t>
            </a:r>
          </a:p>
          <a:p>
            <a:pPr marL="0" indent="0">
              <a:buClr>
                <a:srgbClr val="5F5F5F">
                  <a:lumMod val="60000"/>
                  <a:lumOff val="40000"/>
                </a:srgbClr>
              </a:buClr>
              <a:buNone/>
              <a:defRPr/>
            </a:pPr>
            <a:endParaRPr lang="en-US" sz="1400" dirty="0">
              <a:solidFill>
                <a:schemeClr val="bg1">
                  <a:lumMod val="50000"/>
                </a:schemeClr>
              </a:solidFill>
            </a:endParaRPr>
          </a:p>
          <a:p>
            <a:pPr marL="0" indent="0">
              <a:buClr>
                <a:srgbClr val="5F5F5F">
                  <a:lumMod val="60000"/>
                  <a:lumOff val="40000"/>
                </a:srgbClr>
              </a:buClr>
              <a:buNone/>
              <a:defRPr/>
            </a:pPr>
            <a:endParaRPr lang="en-US" sz="1400" dirty="0">
              <a:solidFill>
                <a:schemeClr val="bg1">
                  <a:lumMod val="50000"/>
                </a:schemeClr>
              </a:solidFill>
            </a:endParaRPr>
          </a:p>
          <a:p>
            <a:pPr marL="0" indent="0">
              <a:buClr>
                <a:srgbClr val="5F5F5F">
                  <a:lumMod val="60000"/>
                  <a:lumOff val="40000"/>
                </a:srgbClr>
              </a:buClr>
              <a:buNone/>
              <a:defRPr/>
            </a:pPr>
            <a:endParaRPr lang="en-US" sz="1400" dirty="0">
              <a:solidFill>
                <a:schemeClr val="bg1">
                  <a:lumMod val="50000"/>
                </a:schemeClr>
              </a:solidFill>
            </a:endParaRPr>
          </a:p>
          <a:p>
            <a:pPr lvl="0">
              <a:buClr>
                <a:srgbClr val="5F5F5F">
                  <a:lumMod val="60000"/>
                  <a:lumOff val="40000"/>
                </a:srgbClr>
              </a:buClr>
              <a:defRPr/>
            </a:pPr>
            <a:endParaRPr lang="en-US" sz="1400" dirty="0">
              <a:solidFill>
                <a:schemeClr val="bg1">
                  <a:lumMod val="50000"/>
                </a:schemeClr>
              </a:solidFill>
            </a:endParaRPr>
          </a:p>
          <a:p>
            <a:pPr lvl="0">
              <a:buClr>
                <a:srgbClr val="5F5F5F">
                  <a:lumMod val="60000"/>
                  <a:lumOff val="40000"/>
                </a:srgbClr>
              </a:buClr>
              <a:defRPr/>
            </a:pPr>
            <a:endParaRPr lang="en-US" sz="1400" dirty="0">
              <a:solidFill>
                <a:schemeClr val="bg1">
                  <a:lumMod val="50000"/>
                </a:schemeClr>
              </a:solidFill>
            </a:endParaRPr>
          </a:p>
        </p:txBody>
      </p:sp>
      <p:pic>
        <p:nvPicPr>
          <p:cNvPr id="2" name="Picture 1">
            <a:extLst>
              <a:ext uri="{FF2B5EF4-FFF2-40B4-BE49-F238E27FC236}">
                <a16:creationId xmlns:a16="http://schemas.microsoft.com/office/drawing/2014/main" id="{6D28334D-80F7-4633-8D72-76CD4E054F55}"/>
              </a:ext>
            </a:extLst>
          </p:cNvPr>
          <p:cNvPicPr>
            <a:picLocks noChangeAspect="1"/>
          </p:cNvPicPr>
          <p:nvPr/>
        </p:nvPicPr>
        <p:blipFill>
          <a:blip r:embed="rId2"/>
          <a:stretch>
            <a:fillRect/>
          </a:stretch>
        </p:blipFill>
        <p:spPr>
          <a:xfrm>
            <a:off x="6885564" y="914400"/>
            <a:ext cx="4979443" cy="2743200"/>
          </a:xfrm>
          <a:prstGeom prst="rect">
            <a:avLst/>
          </a:prstGeom>
        </p:spPr>
      </p:pic>
      <p:pic>
        <p:nvPicPr>
          <p:cNvPr id="3" name="Picture 2">
            <a:extLst>
              <a:ext uri="{FF2B5EF4-FFF2-40B4-BE49-F238E27FC236}">
                <a16:creationId xmlns:a16="http://schemas.microsoft.com/office/drawing/2014/main" id="{56834282-292B-49BE-B1B4-73CB6A555881}"/>
              </a:ext>
            </a:extLst>
          </p:cNvPr>
          <p:cNvPicPr>
            <a:picLocks noChangeAspect="1"/>
          </p:cNvPicPr>
          <p:nvPr/>
        </p:nvPicPr>
        <p:blipFill>
          <a:blip r:embed="rId3"/>
          <a:stretch>
            <a:fillRect/>
          </a:stretch>
        </p:blipFill>
        <p:spPr>
          <a:xfrm>
            <a:off x="6246812" y="3810000"/>
            <a:ext cx="5677466" cy="2362200"/>
          </a:xfrm>
          <a:prstGeom prst="rect">
            <a:avLst/>
          </a:prstGeom>
        </p:spPr>
      </p:pic>
    </p:spTree>
    <p:extLst>
      <p:ext uri="{BB962C8B-B14F-4D97-AF65-F5344CB8AC3E}">
        <p14:creationId xmlns:p14="http://schemas.microsoft.com/office/powerpoint/2010/main" val="301741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gray">
          <a:xfrm>
            <a:off x="455612" y="76200"/>
            <a:ext cx="10667999" cy="762000"/>
          </a:xfrm>
          <a:prstGeom prst="rect">
            <a:avLst/>
          </a:prstGeom>
        </p:spPr>
        <p:txBody>
          <a:bodyPr vert="horz" lIns="0" tIns="0" rIns="0" bIns="0" rtlCol="0" anchor="ctr">
            <a:noAutofit/>
          </a:bodyPr>
          <a:lstStyle>
            <a:defPPr>
              <a:defRPr lang="en-US"/>
            </a:defPPr>
            <a:lvl1pPr>
              <a:lnSpc>
                <a:spcPct val="70000"/>
              </a:lnSpc>
              <a:spcBef>
                <a:spcPct val="0"/>
              </a:spcBef>
              <a:buNone/>
              <a:defRPr sz="3600" baseline="0">
                <a:solidFill>
                  <a:srgbClr val="A40000"/>
                </a:solidFill>
                <a:latin typeface="+mj-lt"/>
                <a:ea typeface="+mj-ea"/>
                <a:cs typeface="+mj-cs"/>
              </a:defRPr>
            </a:lvl1pPr>
          </a:lstStyle>
          <a:p>
            <a:pPr algn="ctr"/>
            <a:r>
              <a:rPr lang="en-US" dirty="0"/>
              <a:t>Why use Business Intelligence ?</a:t>
            </a:r>
          </a:p>
        </p:txBody>
      </p:sp>
      <p:sp>
        <p:nvSpPr>
          <p:cNvPr id="6" name="Text Placeholder 4">
            <a:extLst>
              <a:ext uri="{FF2B5EF4-FFF2-40B4-BE49-F238E27FC236}">
                <a16:creationId xmlns:a16="http://schemas.microsoft.com/office/drawing/2014/main" id="{1E8001A8-6AC9-40AD-AE83-2D205B2C1D62}"/>
              </a:ext>
            </a:extLst>
          </p:cNvPr>
          <p:cNvSpPr txBox="1">
            <a:spLocks/>
          </p:cNvSpPr>
          <p:nvPr/>
        </p:nvSpPr>
        <p:spPr>
          <a:xfrm>
            <a:off x="303212" y="609601"/>
            <a:ext cx="4800600" cy="5867400"/>
          </a:xfrm>
          <a:prstGeom prst="rect">
            <a:avLst/>
          </a:prstGeom>
        </p:spPr>
        <p:txBody>
          <a:bodyPr/>
          <a:lst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a:lstStyle>
          <a:p>
            <a:pPr>
              <a:buClr>
                <a:srgbClr val="5F5F5F">
                  <a:lumMod val="60000"/>
                  <a:lumOff val="40000"/>
                </a:srgbClr>
              </a:buClr>
              <a:defRPr/>
            </a:pPr>
            <a:r>
              <a:rPr lang="en-US" sz="2000" i="1" dirty="0">
                <a:solidFill>
                  <a:schemeClr val="bg1">
                    <a:lumMod val="50000"/>
                  </a:schemeClr>
                </a:solidFill>
              </a:rPr>
              <a:t>Business intelligence (BI) is a technology-driven process for analyzing data and presenting actionable information to help executives, managers and other corporate end users make informed business decisions. </a:t>
            </a:r>
          </a:p>
          <a:p>
            <a:pPr>
              <a:buClr>
                <a:srgbClr val="5F5F5F">
                  <a:lumMod val="60000"/>
                  <a:lumOff val="40000"/>
                </a:srgbClr>
              </a:buClr>
              <a:defRPr/>
            </a:pPr>
            <a:r>
              <a:rPr lang="en-US" sz="2000" dirty="0">
                <a:solidFill>
                  <a:schemeClr val="bg1">
                    <a:lumMod val="50000"/>
                  </a:schemeClr>
                </a:solidFill>
              </a:rPr>
              <a:t>Common functions of BI include reporting, online analytical processing, analytics, data mining, process mining, complex event processing, business performance management, benchmarking, text mining, predictive analytics and prescriptive analytics. </a:t>
            </a:r>
          </a:p>
          <a:p>
            <a:pPr>
              <a:buClr>
                <a:srgbClr val="5F5F5F">
                  <a:lumMod val="60000"/>
                  <a:lumOff val="40000"/>
                </a:srgbClr>
              </a:buClr>
              <a:defRPr/>
            </a:pPr>
            <a:r>
              <a:rPr lang="en-US" sz="2000" dirty="0">
                <a:solidFill>
                  <a:schemeClr val="bg1">
                    <a:lumMod val="50000"/>
                  </a:schemeClr>
                </a:solidFill>
              </a:rPr>
              <a:t>Improves Decision Making Process</a:t>
            </a:r>
          </a:p>
          <a:p>
            <a:pPr>
              <a:buClr>
                <a:srgbClr val="5F5F5F">
                  <a:lumMod val="60000"/>
                  <a:lumOff val="40000"/>
                </a:srgbClr>
              </a:buClr>
              <a:defRPr/>
            </a:pPr>
            <a:r>
              <a:rPr lang="en-US" sz="2000" dirty="0">
                <a:solidFill>
                  <a:schemeClr val="bg1">
                    <a:lumMod val="50000"/>
                  </a:schemeClr>
                </a:solidFill>
              </a:rPr>
              <a:t>Information can be accessed and shared easily</a:t>
            </a:r>
          </a:p>
          <a:p>
            <a:pPr>
              <a:buClr>
                <a:srgbClr val="5F5F5F">
                  <a:lumMod val="60000"/>
                  <a:lumOff val="40000"/>
                </a:srgbClr>
              </a:buClr>
              <a:defRPr/>
            </a:pPr>
            <a:r>
              <a:rPr lang="en-US" sz="2000" dirty="0">
                <a:solidFill>
                  <a:schemeClr val="bg1">
                    <a:lumMod val="50000"/>
                  </a:schemeClr>
                </a:solidFill>
              </a:rPr>
              <a:t>Helps analyze Gaps and Leaks in system</a:t>
            </a:r>
          </a:p>
          <a:p>
            <a:pPr>
              <a:buClr>
                <a:srgbClr val="5F5F5F">
                  <a:lumMod val="60000"/>
                  <a:lumOff val="40000"/>
                </a:srgbClr>
              </a:buClr>
              <a:defRPr/>
            </a:pPr>
            <a:r>
              <a:rPr lang="en-US" sz="2000" b="1" dirty="0">
                <a:solidFill>
                  <a:schemeClr val="bg1">
                    <a:lumMod val="50000"/>
                  </a:schemeClr>
                </a:solidFill>
              </a:rPr>
              <a:t>Helps understand Your Business</a:t>
            </a:r>
          </a:p>
          <a:p>
            <a:pPr>
              <a:buClr>
                <a:srgbClr val="5F5F5F">
                  <a:lumMod val="60000"/>
                  <a:lumOff val="40000"/>
                </a:srgbClr>
              </a:buClr>
              <a:defRPr/>
            </a:pPr>
            <a:endParaRPr lang="en-US" sz="1600" dirty="0">
              <a:solidFill>
                <a:schemeClr val="bg1">
                  <a:lumMod val="50000"/>
                </a:schemeClr>
              </a:solidFill>
            </a:endParaRPr>
          </a:p>
          <a:p>
            <a:pPr>
              <a:buClr>
                <a:srgbClr val="5F5F5F">
                  <a:lumMod val="60000"/>
                  <a:lumOff val="40000"/>
                </a:srgbClr>
              </a:buClr>
              <a:defRPr/>
            </a:pPr>
            <a:endParaRPr lang="en-US" sz="1600" dirty="0">
              <a:solidFill>
                <a:schemeClr val="bg1">
                  <a:lumMod val="50000"/>
                </a:schemeClr>
              </a:solidFill>
            </a:endParaRPr>
          </a:p>
          <a:p>
            <a:pPr marL="0" indent="0">
              <a:buClr>
                <a:srgbClr val="5F5F5F">
                  <a:lumMod val="60000"/>
                  <a:lumOff val="40000"/>
                </a:srgbClr>
              </a:buClr>
              <a:buNone/>
              <a:defRPr/>
            </a:pPr>
            <a:endParaRPr lang="en-US" sz="1600" dirty="0">
              <a:solidFill>
                <a:schemeClr val="bg1">
                  <a:lumMod val="50000"/>
                </a:schemeClr>
              </a:solidFill>
            </a:endParaRPr>
          </a:p>
          <a:p>
            <a:pPr marL="0" indent="0">
              <a:buClr>
                <a:srgbClr val="5F5F5F">
                  <a:lumMod val="60000"/>
                  <a:lumOff val="40000"/>
                </a:srgbClr>
              </a:buClr>
              <a:buNone/>
              <a:defRPr/>
            </a:pPr>
            <a:endParaRPr lang="en-US" sz="1600" dirty="0">
              <a:solidFill>
                <a:schemeClr val="bg1">
                  <a:lumMod val="50000"/>
                </a:schemeClr>
              </a:solidFill>
            </a:endParaRPr>
          </a:p>
          <a:p>
            <a:pPr marL="0" indent="0">
              <a:buClr>
                <a:srgbClr val="5F5F5F">
                  <a:lumMod val="60000"/>
                  <a:lumOff val="40000"/>
                </a:srgbClr>
              </a:buClr>
              <a:buNone/>
              <a:defRPr/>
            </a:pPr>
            <a:endParaRPr lang="en-US" sz="1600" dirty="0">
              <a:solidFill>
                <a:schemeClr val="bg1">
                  <a:lumMod val="50000"/>
                </a:schemeClr>
              </a:solidFill>
            </a:endParaRPr>
          </a:p>
          <a:p>
            <a:pPr lvl="0">
              <a:buClr>
                <a:srgbClr val="5F5F5F">
                  <a:lumMod val="60000"/>
                  <a:lumOff val="40000"/>
                </a:srgbClr>
              </a:buClr>
              <a:defRPr/>
            </a:pPr>
            <a:endParaRPr lang="en-US" sz="1600" dirty="0">
              <a:solidFill>
                <a:schemeClr val="bg1">
                  <a:lumMod val="50000"/>
                </a:schemeClr>
              </a:solidFill>
            </a:endParaRPr>
          </a:p>
          <a:p>
            <a:pPr lvl="0">
              <a:buClr>
                <a:srgbClr val="5F5F5F">
                  <a:lumMod val="60000"/>
                  <a:lumOff val="40000"/>
                </a:srgbClr>
              </a:buClr>
              <a:defRPr/>
            </a:pPr>
            <a:endParaRPr lang="en-US" sz="1600" dirty="0">
              <a:solidFill>
                <a:schemeClr val="bg1">
                  <a:lumMod val="50000"/>
                </a:schemeClr>
              </a:solidFill>
            </a:endParaRPr>
          </a:p>
        </p:txBody>
      </p:sp>
      <p:pic>
        <p:nvPicPr>
          <p:cNvPr id="7" name="Picture 6">
            <a:extLst>
              <a:ext uri="{FF2B5EF4-FFF2-40B4-BE49-F238E27FC236}">
                <a16:creationId xmlns:a16="http://schemas.microsoft.com/office/drawing/2014/main" id="{9D7F8F07-E758-4DD5-8764-AA67DA436C04}"/>
              </a:ext>
            </a:extLst>
          </p:cNvPr>
          <p:cNvPicPr>
            <a:picLocks noChangeAspect="1"/>
          </p:cNvPicPr>
          <p:nvPr/>
        </p:nvPicPr>
        <p:blipFill>
          <a:blip r:embed="rId2"/>
          <a:stretch>
            <a:fillRect/>
          </a:stretch>
        </p:blipFill>
        <p:spPr>
          <a:xfrm>
            <a:off x="5180012" y="953179"/>
            <a:ext cx="6858000" cy="4914077"/>
          </a:xfrm>
          <a:prstGeom prst="rect">
            <a:avLst/>
          </a:prstGeom>
        </p:spPr>
      </p:pic>
    </p:spTree>
    <p:extLst>
      <p:ext uri="{BB962C8B-B14F-4D97-AF65-F5344CB8AC3E}">
        <p14:creationId xmlns:p14="http://schemas.microsoft.com/office/powerpoint/2010/main" val="390119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gray">
          <a:xfrm>
            <a:off x="455612" y="228600"/>
            <a:ext cx="10667999" cy="762000"/>
          </a:xfrm>
          <a:prstGeom prst="rect">
            <a:avLst/>
          </a:prstGeom>
        </p:spPr>
        <p:txBody>
          <a:bodyPr vert="horz" lIns="0" tIns="0" rIns="0" bIns="0" rtlCol="0" anchor="ctr">
            <a:noAutofit/>
          </a:bodyPr>
          <a:lstStyle>
            <a:defPPr>
              <a:defRPr lang="en-US"/>
            </a:defPPr>
            <a:lvl1pPr>
              <a:lnSpc>
                <a:spcPct val="70000"/>
              </a:lnSpc>
              <a:spcBef>
                <a:spcPct val="0"/>
              </a:spcBef>
              <a:buNone/>
              <a:defRPr sz="3600" baseline="0">
                <a:solidFill>
                  <a:srgbClr val="A40000"/>
                </a:solidFill>
                <a:latin typeface="+mj-lt"/>
                <a:ea typeface="+mj-ea"/>
                <a:cs typeface="+mj-cs"/>
              </a:defRPr>
            </a:lvl1pPr>
          </a:lstStyle>
          <a:p>
            <a:pPr algn="ctr"/>
            <a:r>
              <a:rPr lang="en-US" dirty="0"/>
              <a:t>What is Data Integration</a:t>
            </a:r>
          </a:p>
        </p:txBody>
      </p:sp>
      <p:sp>
        <p:nvSpPr>
          <p:cNvPr id="6" name="Text Placeholder 4">
            <a:extLst>
              <a:ext uri="{FF2B5EF4-FFF2-40B4-BE49-F238E27FC236}">
                <a16:creationId xmlns:a16="http://schemas.microsoft.com/office/drawing/2014/main" id="{1E8001A8-6AC9-40AD-AE83-2D205B2C1D62}"/>
              </a:ext>
            </a:extLst>
          </p:cNvPr>
          <p:cNvSpPr txBox="1">
            <a:spLocks/>
          </p:cNvSpPr>
          <p:nvPr/>
        </p:nvSpPr>
        <p:spPr>
          <a:xfrm>
            <a:off x="303212" y="1066799"/>
            <a:ext cx="5334000" cy="5265206"/>
          </a:xfrm>
          <a:prstGeom prst="rect">
            <a:avLst/>
          </a:prstGeom>
        </p:spPr>
        <p:txBody>
          <a:bodyPr/>
          <a:lst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a:lstStyle>
          <a:p>
            <a:pPr>
              <a:buClr>
                <a:srgbClr val="5F5F5F">
                  <a:lumMod val="60000"/>
                  <a:lumOff val="40000"/>
                </a:srgbClr>
              </a:buClr>
              <a:defRPr/>
            </a:pPr>
            <a:r>
              <a:rPr lang="en-US" sz="2000" dirty="0">
                <a:solidFill>
                  <a:schemeClr val="bg1">
                    <a:lumMod val="50000"/>
                  </a:schemeClr>
                </a:solidFill>
              </a:rPr>
              <a:t>Data integration is the combination of technical and business processes used to combine data from disparate sources into meaningful and valuable information</a:t>
            </a:r>
          </a:p>
          <a:p>
            <a:pPr>
              <a:buClr>
                <a:srgbClr val="5F5F5F">
                  <a:lumMod val="60000"/>
                  <a:lumOff val="40000"/>
                </a:srgbClr>
              </a:buClr>
              <a:defRPr/>
            </a:pPr>
            <a:r>
              <a:rPr lang="en-US" sz="2000" dirty="0">
                <a:solidFill>
                  <a:schemeClr val="bg1">
                    <a:lumMod val="50000"/>
                  </a:schemeClr>
                </a:solidFill>
              </a:rPr>
              <a:t>Improves collaboration and unification of systems</a:t>
            </a:r>
          </a:p>
          <a:p>
            <a:pPr>
              <a:buClr>
                <a:srgbClr val="5F5F5F">
                  <a:lumMod val="60000"/>
                  <a:lumOff val="40000"/>
                </a:srgbClr>
              </a:buClr>
              <a:defRPr/>
            </a:pPr>
            <a:r>
              <a:rPr lang="en-US" sz="2000" dirty="0">
                <a:solidFill>
                  <a:schemeClr val="bg1">
                    <a:lumMod val="50000"/>
                  </a:schemeClr>
                </a:solidFill>
              </a:rPr>
              <a:t>Problems - Data Silos, Slow Analysis, Deep Dives</a:t>
            </a:r>
          </a:p>
          <a:p>
            <a:pPr>
              <a:buClr>
                <a:srgbClr val="5F5F5F">
                  <a:lumMod val="60000"/>
                  <a:lumOff val="40000"/>
                </a:srgbClr>
              </a:buClr>
              <a:defRPr/>
            </a:pPr>
            <a:r>
              <a:rPr lang="en-US" sz="2000" dirty="0">
                <a:solidFill>
                  <a:schemeClr val="bg1">
                    <a:lumMod val="50000"/>
                  </a:schemeClr>
                </a:solidFill>
              </a:rPr>
              <a:t>Benefits - Reduce data complexity, more unified systems, Make data more available, Easy data collaboration, smarter business decisions, Data integrity</a:t>
            </a:r>
          </a:p>
          <a:p>
            <a:pPr>
              <a:buClr>
                <a:srgbClr val="5F5F5F">
                  <a:lumMod val="60000"/>
                  <a:lumOff val="40000"/>
                </a:srgbClr>
              </a:buClr>
              <a:defRPr/>
            </a:pPr>
            <a:r>
              <a:rPr lang="en-US" sz="2000" dirty="0">
                <a:solidFill>
                  <a:schemeClr val="bg1">
                    <a:lumMod val="50000"/>
                  </a:schemeClr>
                </a:solidFill>
              </a:rPr>
              <a:t>Enables high-volume Data, high-performance batch loads &amp; Real Time Data to be loaded in Hours! </a:t>
            </a:r>
          </a:p>
          <a:p>
            <a:pPr>
              <a:buClr>
                <a:srgbClr val="5F5F5F">
                  <a:lumMod val="60000"/>
                  <a:lumOff val="40000"/>
                </a:srgbClr>
              </a:buClr>
              <a:defRPr/>
            </a:pPr>
            <a:endParaRPr lang="en-US" sz="2600" dirty="0">
              <a:solidFill>
                <a:schemeClr val="bg1">
                  <a:lumMod val="50000"/>
                </a:schemeClr>
              </a:solidFill>
            </a:endParaRPr>
          </a:p>
          <a:p>
            <a:pPr>
              <a:buClr>
                <a:srgbClr val="5F5F5F">
                  <a:lumMod val="60000"/>
                  <a:lumOff val="40000"/>
                </a:srgbClr>
              </a:buClr>
              <a:defRPr/>
            </a:pPr>
            <a:endParaRPr lang="en-US" sz="2600" dirty="0">
              <a:solidFill>
                <a:schemeClr val="bg1">
                  <a:lumMod val="50000"/>
                </a:schemeClr>
              </a:solidFill>
            </a:endParaRPr>
          </a:p>
          <a:p>
            <a:pPr marL="0" indent="0">
              <a:buClr>
                <a:srgbClr val="5F5F5F">
                  <a:lumMod val="60000"/>
                  <a:lumOff val="40000"/>
                </a:srgbClr>
              </a:buClr>
              <a:buNone/>
              <a:defRPr/>
            </a:pPr>
            <a:endParaRPr lang="en-US" sz="2600" dirty="0">
              <a:solidFill>
                <a:schemeClr val="bg1">
                  <a:lumMod val="50000"/>
                </a:schemeClr>
              </a:solidFill>
            </a:endParaRPr>
          </a:p>
          <a:p>
            <a:pPr marL="0" indent="0">
              <a:buClr>
                <a:srgbClr val="5F5F5F">
                  <a:lumMod val="60000"/>
                  <a:lumOff val="40000"/>
                </a:srgbClr>
              </a:buClr>
              <a:buNone/>
              <a:defRPr/>
            </a:pPr>
            <a:endParaRPr lang="en-US" sz="2600" dirty="0">
              <a:solidFill>
                <a:schemeClr val="bg1">
                  <a:lumMod val="50000"/>
                </a:schemeClr>
              </a:solidFill>
            </a:endParaRPr>
          </a:p>
          <a:p>
            <a:pPr marL="0" indent="0">
              <a:buClr>
                <a:srgbClr val="5F5F5F">
                  <a:lumMod val="60000"/>
                  <a:lumOff val="40000"/>
                </a:srgbClr>
              </a:buClr>
              <a:buNone/>
              <a:defRPr/>
            </a:pPr>
            <a:endParaRPr lang="en-US" sz="2600" dirty="0">
              <a:solidFill>
                <a:schemeClr val="bg1">
                  <a:lumMod val="50000"/>
                </a:schemeClr>
              </a:solidFill>
            </a:endParaRPr>
          </a:p>
          <a:p>
            <a:pPr lvl="0">
              <a:buClr>
                <a:srgbClr val="5F5F5F">
                  <a:lumMod val="60000"/>
                  <a:lumOff val="40000"/>
                </a:srgbClr>
              </a:buClr>
              <a:defRPr/>
            </a:pPr>
            <a:endParaRPr lang="en-US" sz="2600" dirty="0">
              <a:solidFill>
                <a:schemeClr val="bg1">
                  <a:lumMod val="50000"/>
                </a:schemeClr>
              </a:solidFill>
            </a:endParaRPr>
          </a:p>
          <a:p>
            <a:pPr lvl="0">
              <a:buClr>
                <a:srgbClr val="5F5F5F">
                  <a:lumMod val="60000"/>
                  <a:lumOff val="40000"/>
                </a:srgbClr>
              </a:buClr>
              <a:defRPr/>
            </a:pPr>
            <a:endParaRPr lang="en-US" sz="2600" dirty="0">
              <a:solidFill>
                <a:schemeClr val="bg1">
                  <a:lumMod val="50000"/>
                </a:schemeClr>
              </a:solidFill>
            </a:endParaRPr>
          </a:p>
        </p:txBody>
      </p:sp>
      <p:pic>
        <p:nvPicPr>
          <p:cNvPr id="8" name="Picture 7">
            <a:extLst>
              <a:ext uri="{FF2B5EF4-FFF2-40B4-BE49-F238E27FC236}">
                <a16:creationId xmlns:a16="http://schemas.microsoft.com/office/drawing/2014/main" id="{5DEEBAC5-94C9-4933-9EFD-9109A11AAA85}"/>
              </a:ext>
            </a:extLst>
          </p:cNvPr>
          <p:cNvPicPr>
            <a:picLocks noChangeAspect="1"/>
          </p:cNvPicPr>
          <p:nvPr/>
        </p:nvPicPr>
        <p:blipFill>
          <a:blip r:embed="rId2"/>
          <a:stretch>
            <a:fillRect/>
          </a:stretch>
        </p:blipFill>
        <p:spPr>
          <a:xfrm>
            <a:off x="5713412" y="1075565"/>
            <a:ext cx="6251683" cy="5020435"/>
          </a:xfrm>
          <a:prstGeom prst="rect">
            <a:avLst/>
          </a:prstGeom>
        </p:spPr>
      </p:pic>
    </p:spTree>
    <p:extLst>
      <p:ext uri="{BB962C8B-B14F-4D97-AF65-F5344CB8AC3E}">
        <p14:creationId xmlns:p14="http://schemas.microsoft.com/office/powerpoint/2010/main" val="2644014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gray">
          <a:xfrm>
            <a:off x="455612" y="228600"/>
            <a:ext cx="10667999" cy="762000"/>
          </a:xfrm>
          <a:prstGeom prst="rect">
            <a:avLst/>
          </a:prstGeom>
        </p:spPr>
        <p:txBody>
          <a:bodyPr vert="horz" lIns="0" tIns="0" rIns="0" bIns="0" rtlCol="0" anchor="ctr">
            <a:noAutofit/>
          </a:bodyPr>
          <a:lstStyle>
            <a:defPPr>
              <a:defRPr lang="en-US"/>
            </a:defPPr>
            <a:lvl1pPr>
              <a:lnSpc>
                <a:spcPct val="70000"/>
              </a:lnSpc>
              <a:spcBef>
                <a:spcPct val="0"/>
              </a:spcBef>
              <a:buNone/>
              <a:defRPr sz="3600" baseline="0">
                <a:solidFill>
                  <a:srgbClr val="A40000"/>
                </a:solidFill>
                <a:latin typeface="+mj-lt"/>
                <a:ea typeface="+mj-ea"/>
                <a:cs typeface="+mj-cs"/>
              </a:defRPr>
            </a:lvl1pPr>
          </a:lstStyle>
          <a:p>
            <a:pPr algn="ctr"/>
            <a:r>
              <a:rPr lang="en-US" dirty="0"/>
              <a:t>Data Warehousing Fundamentals</a:t>
            </a:r>
          </a:p>
        </p:txBody>
      </p:sp>
      <p:sp>
        <p:nvSpPr>
          <p:cNvPr id="6" name="Text Placeholder 4">
            <a:extLst>
              <a:ext uri="{FF2B5EF4-FFF2-40B4-BE49-F238E27FC236}">
                <a16:creationId xmlns:a16="http://schemas.microsoft.com/office/drawing/2014/main" id="{1E8001A8-6AC9-40AD-AE83-2D205B2C1D62}"/>
              </a:ext>
            </a:extLst>
          </p:cNvPr>
          <p:cNvSpPr txBox="1">
            <a:spLocks/>
          </p:cNvSpPr>
          <p:nvPr/>
        </p:nvSpPr>
        <p:spPr>
          <a:xfrm>
            <a:off x="303212" y="1066799"/>
            <a:ext cx="5334000" cy="5265206"/>
          </a:xfrm>
          <a:prstGeom prst="rect">
            <a:avLst/>
          </a:prstGeom>
        </p:spPr>
        <p:txBody>
          <a:bodyPr/>
          <a:lst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a:lstStyle>
          <a:p>
            <a:pPr>
              <a:buClr>
                <a:srgbClr val="5F5F5F">
                  <a:lumMod val="60000"/>
                  <a:lumOff val="40000"/>
                </a:srgbClr>
              </a:buClr>
              <a:defRPr/>
            </a:pPr>
            <a:r>
              <a:rPr lang="en-US" sz="2000" dirty="0">
                <a:solidFill>
                  <a:schemeClr val="bg1">
                    <a:lumMod val="50000"/>
                  </a:schemeClr>
                </a:solidFill>
              </a:rPr>
              <a:t>Data warehousing is a technology that aggregates structured data from one or more sources so that it can be compared and analyzed for greater business intelligence.</a:t>
            </a:r>
          </a:p>
          <a:p>
            <a:pPr>
              <a:buClr>
                <a:srgbClr val="5F5F5F">
                  <a:lumMod val="60000"/>
                  <a:lumOff val="40000"/>
                </a:srgbClr>
              </a:buClr>
              <a:defRPr/>
            </a:pPr>
            <a:r>
              <a:rPr lang="en-US" sz="2000" dirty="0">
                <a:solidFill>
                  <a:schemeClr val="bg1">
                    <a:lumMod val="50000"/>
                  </a:schemeClr>
                </a:solidFill>
              </a:rPr>
              <a:t>Data warehouses are typically used to correlate broad business data to provide greater executive insight into corporate performance. </a:t>
            </a:r>
          </a:p>
          <a:p>
            <a:pPr>
              <a:buClr>
                <a:srgbClr val="5F5F5F">
                  <a:lumMod val="60000"/>
                  <a:lumOff val="40000"/>
                </a:srgbClr>
              </a:buClr>
              <a:defRPr/>
            </a:pPr>
            <a:r>
              <a:rPr lang="en-US" sz="2000" dirty="0">
                <a:solidFill>
                  <a:schemeClr val="bg1">
                    <a:lumMod val="50000"/>
                  </a:schemeClr>
                </a:solidFill>
              </a:rPr>
              <a:t>Data warehouses use a different design from standard operational databases. Data warehouses are designed to give a long-range view of data over time. </a:t>
            </a:r>
          </a:p>
          <a:p>
            <a:pPr>
              <a:buClr>
                <a:srgbClr val="5F5F5F">
                  <a:lumMod val="60000"/>
                  <a:lumOff val="40000"/>
                </a:srgbClr>
              </a:buClr>
              <a:defRPr/>
            </a:pPr>
            <a:r>
              <a:rPr lang="en-US" sz="2000" dirty="0">
                <a:solidFill>
                  <a:schemeClr val="bg1">
                    <a:lumMod val="50000"/>
                  </a:schemeClr>
                </a:solidFill>
              </a:rPr>
              <a:t>Data warehouses trade off transaction volume and instead specialize in data aggregation</a:t>
            </a:r>
          </a:p>
          <a:p>
            <a:pPr>
              <a:buClr>
                <a:srgbClr val="5F5F5F">
                  <a:lumMod val="60000"/>
                  <a:lumOff val="40000"/>
                </a:srgbClr>
              </a:buClr>
              <a:defRPr/>
            </a:pPr>
            <a:r>
              <a:rPr lang="en-US" sz="2000" dirty="0">
                <a:solidFill>
                  <a:schemeClr val="bg1">
                    <a:lumMod val="50000"/>
                  </a:schemeClr>
                </a:solidFill>
              </a:rPr>
              <a:t>OLAP data with Star Schemas, Snowflake Schemas with Fact &amp; Dimension Tables, Cubes etc. </a:t>
            </a:r>
          </a:p>
          <a:p>
            <a:pPr>
              <a:buClr>
                <a:srgbClr val="5F5F5F">
                  <a:lumMod val="60000"/>
                  <a:lumOff val="40000"/>
                </a:srgbClr>
              </a:buClr>
              <a:defRPr/>
            </a:pPr>
            <a:endParaRPr lang="en-US" sz="2600" dirty="0">
              <a:solidFill>
                <a:schemeClr val="bg1">
                  <a:lumMod val="50000"/>
                </a:schemeClr>
              </a:solidFill>
            </a:endParaRPr>
          </a:p>
          <a:p>
            <a:pPr marL="0" indent="0">
              <a:buClr>
                <a:srgbClr val="5F5F5F">
                  <a:lumMod val="60000"/>
                  <a:lumOff val="40000"/>
                </a:srgbClr>
              </a:buClr>
              <a:buNone/>
              <a:defRPr/>
            </a:pPr>
            <a:endParaRPr lang="en-US" sz="2600" dirty="0">
              <a:solidFill>
                <a:schemeClr val="bg1">
                  <a:lumMod val="50000"/>
                </a:schemeClr>
              </a:solidFill>
            </a:endParaRPr>
          </a:p>
          <a:p>
            <a:pPr marL="0" indent="0">
              <a:buClr>
                <a:srgbClr val="5F5F5F">
                  <a:lumMod val="60000"/>
                  <a:lumOff val="40000"/>
                </a:srgbClr>
              </a:buClr>
              <a:buNone/>
              <a:defRPr/>
            </a:pPr>
            <a:endParaRPr lang="en-US" sz="2600" dirty="0">
              <a:solidFill>
                <a:schemeClr val="bg1">
                  <a:lumMod val="50000"/>
                </a:schemeClr>
              </a:solidFill>
            </a:endParaRPr>
          </a:p>
          <a:p>
            <a:pPr marL="0" indent="0">
              <a:buClr>
                <a:srgbClr val="5F5F5F">
                  <a:lumMod val="60000"/>
                  <a:lumOff val="40000"/>
                </a:srgbClr>
              </a:buClr>
              <a:buNone/>
              <a:defRPr/>
            </a:pPr>
            <a:endParaRPr lang="en-US" sz="2600" dirty="0">
              <a:solidFill>
                <a:schemeClr val="bg1">
                  <a:lumMod val="50000"/>
                </a:schemeClr>
              </a:solidFill>
            </a:endParaRPr>
          </a:p>
          <a:p>
            <a:pPr lvl="0">
              <a:buClr>
                <a:srgbClr val="5F5F5F">
                  <a:lumMod val="60000"/>
                  <a:lumOff val="40000"/>
                </a:srgbClr>
              </a:buClr>
              <a:defRPr/>
            </a:pPr>
            <a:endParaRPr lang="en-US" sz="2600" dirty="0">
              <a:solidFill>
                <a:schemeClr val="bg1">
                  <a:lumMod val="50000"/>
                </a:schemeClr>
              </a:solidFill>
            </a:endParaRPr>
          </a:p>
          <a:p>
            <a:pPr lvl="0">
              <a:buClr>
                <a:srgbClr val="5F5F5F">
                  <a:lumMod val="60000"/>
                  <a:lumOff val="40000"/>
                </a:srgbClr>
              </a:buClr>
              <a:defRPr/>
            </a:pPr>
            <a:endParaRPr lang="en-US" sz="2600" dirty="0">
              <a:solidFill>
                <a:schemeClr val="bg1">
                  <a:lumMod val="50000"/>
                </a:schemeClr>
              </a:solidFill>
            </a:endParaRPr>
          </a:p>
        </p:txBody>
      </p:sp>
      <p:pic>
        <p:nvPicPr>
          <p:cNvPr id="2" name="Picture 1">
            <a:extLst>
              <a:ext uri="{FF2B5EF4-FFF2-40B4-BE49-F238E27FC236}">
                <a16:creationId xmlns:a16="http://schemas.microsoft.com/office/drawing/2014/main" id="{351D0DAD-2FF9-422F-A600-69E5AFBA7289}"/>
              </a:ext>
            </a:extLst>
          </p:cNvPr>
          <p:cNvPicPr>
            <a:picLocks noChangeAspect="1"/>
          </p:cNvPicPr>
          <p:nvPr/>
        </p:nvPicPr>
        <p:blipFill>
          <a:blip r:embed="rId2"/>
          <a:stretch>
            <a:fillRect/>
          </a:stretch>
        </p:blipFill>
        <p:spPr>
          <a:xfrm>
            <a:off x="5789612" y="1076324"/>
            <a:ext cx="6283361" cy="4339526"/>
          </a:xfrm>
          <a:prstGeom prst="rect">
            <a:avLst/>
          </a:prstGeom>
        </p:spPr>
      </p:pic>
    </p:spTree>
    <p:extLst>
      <p:ext uri="{BB962C8B-B14F-4D97-AF65-F5344CB8AC3E}">
        <p14:creationId xmlns:p14="http://schemas.microsoft.com/office/powerpoint/2010/main" val="227058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gray">
          <a:xfrm>
            <a:off x="455612" y="76200"/>
            <a:ext cx="10667999" cy="762000"/>
          </a:xfrm>
          <a:prstGeom prst="rect">
            <a:avLst/>
          </a:prstGeom>
        </p:spPr>
        <p:txBody>
          <a:bodyPr vert="horz" lIns="0" tIns="0" rIns="0" bIns="0" rtlCol="0" anchor="ctr">
            <a:noAutofit/>
          </a:bodyPr>
          <a:lstStyle>
            <a:defPPr>
              <a:defRPr lang="en-US"/>
            </a:defPPr>
            <a:lvl1pPr>
              <a:lnSpc>
                <a:spcPct val="70000"/>
              </a:lnSpc>
              <a:spcBef>
                <a:spcPct val="0"/>
              </a:spcBef>
              <a:buNone/>
              <a:defRPr sz="3600" baseline="0">
                <a:solidFill>
                  <a:srgbClr val="A40000"/>
                </a:solidFill>
                <a:latin typeface="+mj-lt"/>
                <a:ea typeface="+mj-ea"/>
                <a:cs typeface="+mj-cs"/>
              </a:defRPr>
            </a:lvl1pPr>
          </a:lstStyle>
          <a:p>
            <a:pPr algn="ctr"/>
            <a:r>
              <a:rPr lang="en-US" dirty="0"/>
              <a:t>ETL &amp; ELT process</a:t>
            </a:r>
          </a:p>
        </p:txBody>
      </p:sp>
      <p:sp>
        <p:nvSpPr>
          <p:cNvPr id="12" name="Text Placeholder 4"/>
          <p:cNvSpPr txBox="1">
            <a:spLocks/>
          </p:cNvSpPr>
          <p:nvPr/>
        </p:nvSpPr>
        <p:spPr>
          <a:xfrm>
            <a:off x="454024" y="762000"/>
            <a:ext cx="5514976" cy="5715000"/>
          </a:xfrm>
          <a:prstGeom prst="rect">
            <a:avLst/>
          </a:prstGeom>
        </p:spPr>
        <p:txBody>
          <a:bodyPr/>
          <a:lst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a:lstStyle>
          <a:p>
            <a:pPr>
              <a:buClr>
                <a:srgbClr val="5F5F5F">
                  <a:lumMod val="60000"/>
                  <a:lumOff val="40000"/>
                </a:srgbClr>
              </a:buClr>
              <a:defRPr/>
            </a:pPr>
            <a:r>
              <a:rPr lang="en-US" sz="2000" dirty="0">
                <a:solidFill>
                  <a:schemeClr val="bg1">
                    <a:lumMod val="50000"/>
                  </a:schemeClr>
                </a:solidFill>
              </a:rPr>
              <a:t>ETL is short for Extract, Transform, Load, three database functions that are combined into one tool to pull data out of one system and place it into another system.</a:t>
            </a:r>
          </a:p>
          <a:p>
            <a:pPr>
              <a:buClr>
                <a:srgbClr val="5F5F5F">
                  <a:lumMod val="60000"/>
                  <a:lumOff val="40000"/>
                </a:srgbClr>
              </a:buClr>
              <a:defRPr/>
            </a:pPr>
            <a:r>
              <a:rPr lang="en-US" sz="2000" b="1" dirty="0">
                <a:solidFill>
                  <a:schemeClr val="bg1">
                    <a:lumMod val="50000"/>
                  </a:schemeClr>
                </a:solidFill>
              </a:rPr>
              <a:t>Extract</a:t>
            </a:r>
            <a:r>
              <a:rPr lang="en-US" sz="2000" dirty="0">
                <a:solidFill>
                  <a:schemeClr val="bg1">
                    <a:lumMod val="50000"/>
                  </a:schemeClr>
                </a:solidFill>
              </a:rPr>
              <a:t> is the process of reading data from a database. In this stage, the data is collected, often from multiple and different types of sources.</a:t>
            </a:r>
          </a:p>
          <a:p>
            <a:pPr>
              <a:buClr>
                <a:srgbClr val="5F5F5F">
                  <a:lumMod val="60000"/>
                  <a:lumOff val="40000"/>
                </a:srgbClr>
              </a:buClr>
              <a:defRPr/>
            </a:pPr>
            <a:r>
              <a:rPr lang="en-US" sz="2000" b="1" dirty="0">
                <a:solidFill>
                  <a:schemeClr val="bg1">
                    <a:lumMod val="50000"/>
                  </a:schemeClr>
                </a:solidFill>
              </a:rPr>
              <a:t>Transform</a:t>
            </a:r>
            <a:r>
              <a:rPr lang="en-US" sz="2000" dirty="0">
                <a:solidFill>
                  <a:schemeClr val="bg1">
                    <a:lumMod val="50000"/>
                  </a:schemeClr>
                </a:solidFill>
              </a:rPr>
              <a:t> is the process of converting the extracted data from its previous form into the form it needs to be in so that it can be placed into another database. Transformation occurs by using rules or lookup tables or by combining the data with other data.</a:t>
            </a:r>
          </a:p>
          <a:p>
            <a:pPr>
              <a:buClr>
                <a:srgbClr val="5F5F5F">
                  <a:lumMod val="60000"/>
                  <a:lumOff val="40000"/>
                </a:srgbClr>
              </a:buClr>
              <a:defRPr/>
            </a:pPr>
            <a:r>
              <a:rPr lang="en-US" sz="2000" b="1" dirty="0">
                <a:solidFill>
                  <a:schemeClr val="bg1">
                    <a:lumMod val="50000"/>
                  </a:schemeClr>
                </a:solidFill>
              </a:rPr>
              <a:t>Load</a:t>
            </a:r>
            <a:r>
              <a:rPr lang="en-US" sz="2000" dirty="0">
                <a:solidFill>
                  <a:schemeClr val="bg1">
                    <a:lumMod val="50000"/>
                  </a:schemeClr>
                </a:solidFill>
              </a:rPr>
              <a:t> is the process of writing the data into the target database.</a:t>
            </a:r>
          </a:p>
          <a:p>
            <a:pPr>
              <a:buClr>
                <a:srgbClr val="5F5F5F">
                  <a:lumMod val="60000"/>
                  <a:lumOff val="40000"/>
                </a:srgbClr>
              </a:buClr>
              <a:defRPr/>
            </a:pPr>
            <a:r>
              <a:rPr lang="en-US" sz="2000" dirty="0">
                <a:solidFill>
                  <a:schemeClr val="bg1">
                    <a:lumMod val="50000"/>
                  </a:schemeClr>
                </a:solidFill>
              </a:rPr>
              <a:t>ETL vs E-LT</a:t>
            </a:r>
          </a:p>
        </p:txBody>
      </p:sp>
      <p:pic>
        <p:nvPicPr>
          <p:cNvPr id="4" name="Picture 3">
            <a:extLst>
              <a:ext uri="{FF2B5EF4-FFF2-40B4-BE49-F238E27FC236}">
                <a16:creationId xmlns:a16="http://schemas.microsoft.com/office/drawing/2014/main" id="{91EF0EEA-E976-4574-9B26-592F822BB162}"/>
              </a:ext>
            </a:extLst>
          </p:cNvPr>
          <p:cNvPicPr>
            <a:picLocks noChangeAspect="1"/>
          </p:cNvPicPr>
          <p:nvPr/>
        </p:nvPicPr>
        <p:blipFill>
          <a:blip r:embed="rId2"/>
          <a:stretch>
            <a:fillRect/>
          </a:stretch>
        </p:blipFill>
        <p:spPr>
          <a:xfrm>
            <a:off x="5968999" y="1563563"/>
            <a:ext cx="5982266" cy="1865437"/>
          </a:xfrm>
          <a:prstGeom prst="rect">
            <a:avLst/>
          </a:prstGeom>
        </p:spPr>
      </p:pic>
      <p:pic>
        <p:nvPicPr>
          <p:cNvPr id="6" name="Picture 5">
            <a:extLst>
              <a:ext uri="{FF2B5EF4-FFF2-40B4-BE49-F238E27FC236}">
                <a16:creationId xmlns:a16="http://schemas.microsoft.com/office/drawing/2014/main" id="{F3E4F712-DE36-4F88-A9B8-6CE8F25A91BE}"/>
              </a:ext>
            </a:extLst>
          </p:cNvPr>
          <p:cNvPicPr>
            <a:picLocks noChangeAspect="1"/>
          </p:cNvPicPr>
          <p:nvPr/>
        </p:nvPicPr>
        <p:blipFill>
          <a:blip r:embed="rId3"/>
          <a:stretch>
            <a:fillRect/>
          </a:stretch>
        </p:blipFill>
        <p:spPr>
          <a:xfrm>
            <a:off x="6130924" y="3810000"/>
            <a:ext cx="5865809" cy="1783295"/>
          </a:xfrm>
          <a:prstGeom prst="rect">
            <a:avLst/>
          </a:prstGeom>
        </p:spPr>
      </p:pic>
    </p:spTree>
    <p:extLst>
      <p:ext uri="{BB962C8B-B14F-4D97-AF65-F5344CB8AC3E}">
        <p14:creationId xmlns:p14="http://schemas.microsoft.com/office/powerpoint/2010/main" val="3421460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481D8CCD-80FB-4D10-A78F-A0583F05F5E1}"/>
              </a:ext>
            </a:extLst>
          </p:cNvPr>
          <p:cNvSpPr txBox="1">
            <a:spLocks/>
          </p:cNvSpPr>
          <p:nvPr/>
        </p:nvSpPr>
        <p:spPr>
          <a:xfrm>
            <a:off x="6856412" y="990600"/>
            <a:ext cx="5257800" cy="5181601"/>
          </a:xfrm>
          <a:prstGeom prst="rect">
            <a:avLst/>
          </a:prstGeom>
        </p:spPr>
        <p:txBody>
          <a:bodyPr/>
          <a:lst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a:lstStyle>
          <a:p>
            <a:pPr marL="0" indent="0">
              <a:buClr>
                <a:srgbClr val="5F5F5F">
                  <a:lumMod val="60000"/>
                  <a:lumOff val="40000"/>
                </a:srgbClr>
              </a:buClr>
              <a:buNone/>
              <a:defRPr/>
            </a:pPr>
            <a:endParaRPr lang="en-US" sz="2600" dirty="0">
              <a:solidFill>
                <a:schemeClr val="bg1">
                  <a:lumMod val="50000"/>
                </a:schemeClr>
              </a:solidFill>
            </a:endParaRPr>
          </a:p>
          <a:p>
            <a:pPr marL="0" indent="0">
              <a:buClr>
                <a:srgbClr val="5F5F5F">
                  <a:lumMod val="60000"/>
                  <a:lumOff val="40000"/>
                </a:srgbClr>
              </a:buClr>
              <a:buNone/>
              <a:defRPr/>
            </a:pPr>
            <a:endParaRPr lang="en-US" sz="2600" dirty="0">
              <a:solidFill>
                <a:schemeClr val="bg1">
                  <a:lumMod val="50000"/>
                </a:schemeClr>
              </a:solidFill>
            </a:endParaRPr>
          </a:p>
          <a:p>
            <a:pPr marL="0" indent="0">
              <a:buClr>
                <a:srgbClr val="5F5F5F">
                  <a:lumMod val="60000"/>
                  <a:lumOff val="40000"/>
                </a:srgbClr>
              </a:buClr>
              <a:buNone/>
              <a:defRPr/>
            </a:pPr>
            <a:endParaRPr lang="en-US" sz="2600" dirty="0">
              <a:solidFill>
                <a:schemeClr val="bg1">
                  <a:lumMod val="50000"/>
                </a:schemeClr>
              </a:solidFill>
            </a:endParaRPr>
          </a:p>
          <a:p>
            <a:pPr marL="0" indent="0">
              <a:buClr>
                <a:srgbClr val="5F5F5F">
                  <a:lumMod val="60000"/>
                  <a:lumOff val="40000"/>
                </a:srgbClr>
              </a:buClr>
              <a:buNone/>
              <a:defRPr/>
            </a:pPr>
            <a:endParaRPr lang="en-US" sz="2600" dirty="0">
              <a:solidFill>
                <a:schemeClr val="bg1">
                  <a:lumMod val="50000"/>
                </a:schemeClr>
              </a:solidFill>
            </a:endParaRPr>
          </a:p>
          <a:p>
            <a:pPr lvl="0">
              <a:buClr>
                <a:srgbClr val="5F5F5F">
                  <a:lumMod val="60000"/>
                  <a:lumOff val="40000"/>
                </a:srgbClr>
              </a:buClr>
              <a:defRPr/>
            </a:pPr>
            <a:endParaRPr lang="en-US" sz="2600" dirty="0">
              <a:solidFill>
                <a:schemeClr val="bg1">
                  <a:lumMod val="50000"/>
                </a:schemeClr>
              </a:solidFill>
            </a:endParaRPr>
          </a:p>
          <a:p>
            <a:pPr lvl="0">
              <a:buClr>
                <a:srgbClr val="5F5F5F">
                  <a:lumMod val="60000"/>
                  <a:lumOff val="40000"/>
                </a:srgbClr>
              </a:buClr>
              <a:defRPr/>
            </a:pPr>
            <a:endParaRPr lang="en-US" sz="2600" dirty="0">
              <a:solidFill>
                <a:schemeClr val="bg1">
                  <a:lumMod val="50000"/>
                </a:schemeClr>
              </a:solidFill>
            </a:endParaRPr>
          </a:p>
        </p:txBody>
      </p:sp>
      <p:graphicFrame>
        <p:nvGraphicFramePr>
          <p:cNvPr id="8" name="Table 7">
            <a:extLst>
              <a:ext uri="{FF2B5EF4-FFF2-40B4-BE49-F238E27FC236}">
                <a16:creationId xmlns:a16="http://schemas.microsoft.com/office/drawing/2014/main" id="{F3C7FDD4-30DE-427A-B43D-FB116A6FE7EC}"/>
              </a:ext>
            </a:extLst>
          </p:cNvPr>
          <p:cNvGraphicFramePr>
            <a:graphicFrameLocks noGrp="1"/>
          </p:cNvGraphicFramePr>
          <p:nvPr>
            <p:extLst>
              <p:ext uri="{D42A27DB-BD31-4B8C-83A1-F6EECF244321}">
                <p14:modId xmlns:p14="http://schemas.microsoft.com/office/powerpoint/2010/main" val="2527523664"/>
              </p:ext>
            </p:extLst>
          </p:nvPr>
        </p:nvGraphicFramePr>
        <p:xfrm>
          <a:off x="379412" y="381000"/>
          <a:ext cx="11582399" cy="5790424"/>
        </p:xfrm>
        <a:graphic>
          <a:graphicData uri="http://schemas.openxmlformats.org/drawingml/2006/table">
            <a:tbl>
              <a:tblPr firstRow="1" bandRow="1">
                <a:tableStyleId>{5FD0F851-EC5A-4D38-B0AD-8093EC10F338}</a:tableStyleId>
              </a:tblPr>
              <a:tblGrid>
                <a:gridCol w="2409761">
                  <a:extLst>
                    <a:ext uri="{9D8B030D-6E8A-4147-A177-3AD203B41FA5}">
                      <a16:colId xmlns:a16="http://schemas.microsoft.com/office/drawing/2014/main" val="1159204131"/>
                    </a:ext>
                  </a:extLst>
                </a:gridCol>
                <a:gridCol w="4586319">
                  <a:extLst>
                    <a:ext uri="{9D8B030D-6E8A-4147-A177-3AD203B41FA5}">
                      <a16:colId xmlns:a16="http://schemas.microsoft.com/office/drawing/2014/main" val="1483627373"/>
                    </a:ext>
                  </a:extLst>
                </a:gridCol>
                <a:gridCol w="4586319">
                  <a:extLst>
                    <a:ext uri="{9D8B030D-6E8A-4147-A177-3AD203B41FA5}">
                      <a16:colId xmlns:a16="http://schemas.microsoft.com/office/drawing/2014/main" val="2248318968"/>
                    </a:ext>
                  </a:extLst>
                </a:gridCol>
              </a:tblGrid>
              <a:tr h="642887">
                <a:tc>
                  <a:txBody>
                    <a:bodyPr/>
                    <a:lstStyle/>
                    <a:p>
                      <a:pPr marL="0" marR="0" lvl="0" indent="0" algn="ctr" defTabSz="914323" rtl="0" eaLnBrk="1" fontAlgn="auto" latinLnBrk="0" hangingPunct="1">
                        <a:lnSpc>
                          <a:spcPct val="70000"/>
                        </a:lnSpc>
                        <a:spcBef>
                          <a:spcPct val="0"/>
                        </a:spcBef>
                        <a:spcAft>
                          <a:spcPts val="0"/>
                        </a:spcAft>
                        <a:buClrTx/>
                        <a:buSzTx/>
                        <a:buFontTx/>
                        <a:buNone/>
                        <a:tabLst/>
                        <a:defRPr/>
                      </a:pPr>
                      <a:endParaRPr lang="en-CA" sz="3600" b="1" kern="1200" baseline="0" dirty="0">
                        <a:solidFill>
                          <a:srgbClr val="A40000"/>
                        </a:solidFill>
                        <a:latin typeface="+mn-lt"/>
                        <a:ea typeface="+mn-ea"/>
                        <a:cs typeface="+mn-cs"/>
                      </a:endParaRPr>
                    </a:p>
                  </a:txBody>
                  <a:tcPr/>
                </a:tc>
                <a:tc>
                  <a:txBody>
                    <a:bodyPr/>
                    <a:lstStyle/>
                    <a:p>
                      <a:pPr algn="ctr"/>
                      <a:r>
                        <a:rPr lang="en-CA" sz="3600" b="1" kern="1200" baseline="0" dirty="0">
                          <a:solidFill>
                            <a:srgbClr val="A40000"/>
                          </a:solidFill>
                          <a:latin typeface="+mj-lt"/>
                          <a:ea typeface="+mj-ea"/>
                          <a:cs typeface="+mj-cs"/>
                        </a:rPr>
                        <a:t> OLTP              </a:t>
                      </a:r>
                    </a:p>
                  </a:txBody>
                  <a:tcPr/>
                </a:tc>
                <a:tc>
                  <a:txBody>
                    <a:bodyPr/>
                    <a:lstStyle/>
                    <a:p>
                      <a:pPr algn="ctr"/>
                      <a:r>
                        <a:rPr lang="en-CA" sz="3600" b="1" kern="1200" baseline="0" dirty="0">
                          <a:solidFill>
                            <a:srgbClr val="A40000"/>
                          </a:solidFill>
                          <a:latin typeface="+mj-lt"/>
                          <a:ea typeface="+mj-ea"/>
                          <a:cs typeface="+mj-cs"/>
                        </a:rPr>
                        <a:t>OLAP</a:t>
                      </a:r>
                    </a:p>
                  </a:txBody>
                  <a:tcPr/>
                </a:tc>
                <a:extLst>
                  <a:ext uri="{0D108BD9-81ED-4DB2-BD59-A6C34878D82A}">
                    <a16:rowId xmlns:a16="http://schemas.microsoft.com/office/drawing/2014/main" val="1966886177"/>
                  </a:ext>
                </a:extLst>
              </a:tr>
              <a:tr h="677638">
                <a:tc>
                  <a:txBody>
                    <a:bodyPr/>
                    <a:lstStyle/>
                    <a:p>
                      <a:pPr marL="0" algn="l" defTabSz="914323" rtl="0" eaLnBrk="1" latinLnBrk="0" hangingPunct="1"/>
                      <a:r>
                        <a:rPr lang="en-CA" sz="2000" b="0" i="0" kern="1200" dirty="0">
                          <a:solidFill>
                            <a:srgbClr val="777777"/>
                          </a:solidFill>
                          <a:effectLst/>
                          <a:latin typeface="Raleway"/>
                          <a:ea typeface="+mn-ea"/>
                          <a:cs typeface="+mn-cs"/>
                        </a:rPr>
                        <a:t>Source of Data</a:t>
                      </a:r>
                    </a:p>
                  </a:txBody>
                  <a:tcPr/>
                </a:tc>
                <a:tc>
                  <a:txBody>
                    <a:bodyPr/>
                    <a:lstStyle/>
                    <a:p>
                      <a:pPr marL="0" algn="l" defTabSz="914323" rtl="0" eaLnBrk="1" latinLnBrk="0" hangingPunct="1"/>
                      <a:r>
                        <a:rPr lang="en-US" sz="2000" b="0" i="0" kern="1200" dirty="0">
                          <a:solidFill>
                            <a:srgbClr val="777777"/>
                          </a:solidFill>
                          <a:effectLst/>
                          <a:latin typeface="Raleway"/>
                          <a:ea typeface="+mn-ea"/>
                          <a:cs typeface="+mn-cs"/>
                        </a:rPr>
                        <a:t>Operational data: OLTPs are the original source of the data.</a:t>
                      </a:r>
                      <a:endParaRPr lang="en-CA" sz="2000" b="0" i="0" kern="1200" dirty="0">
                        <a:solidFill>
                          <a:srgbClr val="777777"/>
                        </a:solidFill>
                        <a:effectLst/>
                        <a:latin typeface="Raleway"/>
                        <a:ea typeface="+mn-ea"/>
                        <a:cs typeface="+mn-cs"/>
                      </a:endParaRPr>
                    </a:p>
                  </a:txBody>
                  <a:tcPr/>
                </a:tc>
                <a:tc>
                  <a:txBody>
                    <a:bodyPr/>
                    <a:lstStyle/>
                    <a:p>
                      <a:pPr algn="l"/>
                      <a:r>
                        <a:rPr lang="en-US" sz="2000" b="0" i="0" dirty="0">
                          <a:solidFill>
                            <a:srgbClr val="777777"/>
                          </a:solidFill>
                          <a:effectLst/>
                          <a:latin typeface="Raleway"/>
                        </a:rPr>
                        <a:t>Consolidation data; OLAP data comes from the various OLTP Databases</a:t>
                      </a:r>
                      <a:endParaRPr lang="en-CA" sz="2000" dirty="0"/>
                    </a:p>
                  </a:txBody>
                  <a:tcPr/>
                </a:tc>
                <a:extLst>
                  <a:ext uri="{0D108BD9-81ED-4DB2-BD59-A6C34878D82A}">
                    <a16:rowId xmlns:a16="http://schemas.microsoft.com/office/drawing/2014/main" val="2586613035"/>
                  </a:ext>
                </a:extLst>
              </a:tr>
              <a:tr h="677638">
                <a:tc>
                  <a:txBody>
                    <a:bodyPr/>
                    <a:lstStyle/>
                    <a:p>
                      <a:pPr algn="l"/>
                      <a:r>
                        <a:rPr lang="en-CA" sz="2000" b="0" i="0" dirty="0">
                          <a:solidFill>
                            <a:srgbClr val="777777"/>
                          </a:solidFill>
                          <a:effectLst/>
                          <a:latin typeface="Raleway"/>
                        </a:rPr>
                        <a:t>Purpose of data</a:t>
                      </a:r>
                      <a:endParaRPr lang="en-CA" sz="2000" dirty="0"/>
                    </a:p>
                  </a:txBody>
                  <a:tcPr/>
                </a:tc>
                <a:tc>
                  <a:txBody>
                    <a:bodyPr/>
                    <a:lstStyle/>
                    <a:p>
                      <a:pPr algn="l"/>
                      <a:r>
                        <a:rPr lang="en-US" sz="2000" b="0" i="0" dirty="0">
                          <a:solidFill>
                            <a:srgbClr val="777777"/>
                          </a:solidFill>
                          <a:effectLst/>
                          <a:latin typeface="Raleway"/>
                        </a:rPr>
                        <a:t>To control and run fundamental business tasks</a:t>
                      </a:r>
                      <a:endParaRPr lang="en-CA" sz="2000" dirty="0"/>
                    </a:p>
                  </a:txBody>
                  <a:tcPr/>
                </a:tc>
                <a:tc>
                  <a:txBody>
                    <a:bodyPr/>
                    <a:lstStyle/>
                    <a:p>
                      <a:pPr algn="l"/>
                      <a:r>
                        <a:rPr lang="en-US" sz="2000" b="0" i="0" dirty="0">
                          <a:solidFill>
                            <a:srgbClr val="777777"/>
                          </a:solidFill>
                          <a:effectLst/>
                          <a:latin typeface="Raleway"/>
                        </a:rPr>
                        <a:t>To help with planning, </a:t>
                      </a:r>
                      <a:r>
                        <a:rPr lang="en-US" sz="2000" dirty="0"/>
                        <a:t>problem </a:t>
                      </a:r>
                      <a:r>
                        <a:rPr lang="en-US" sz="2000" b="0" i="0" kern="1200" dirty="0">
                          <a:solidFill>
                            <a:srgbClr val="777777"/>
                          </a:solidFill>
                          <a:effectLst/>
                          <a:latin typeface="Raleway"/>
                          <a:ea typeface="+mn-ea"/>
                          <a:cs typeface="+mn-cs"/>
                        </a:rPr>
                        <a:t>solving, </a:t>
                      </a:r>
                      <a:r>
                        <a:rPr lang="en-US" sz="2000" b="0" i="0" dirty="0">
                          <a:solidFill>
                            <a:srgbClr val="777777"/>
                          </a:solidFill>
                          <a:effectLst/>
                          <a:latin typeface="Raleway"/>
                        </a:rPr>
                        <a:t>and decision support</a:t>
                      </a:r>
                      <a:endParaRPr lang="en-CA" sz="2000" dirty="0"/>
                    </a:p>
                  </a:txBody>
                  <a:tcPr/>
                </a:tc>
                <a:extLst>
                  <a:ext uri="{0D108BD9-81ED-4DB2-BD59-A6C34878D82A}">
                    <a16:rowId xmlns:a16="http://schemas.microsoft.com/office/drawing/2014/main" val="631182031"/>
                  </a:ext>
                </a:extLst>
              </a:tr>
              <a:tr h="677638">
                <a:tc>
                  <a:txBody>
                    <a:bodyPr/>
                    <a:lstStyle/>
                    <a:p>
                      <a:pPr algn="l"/>
                      <a:r>
                        <a:rPr lang="en-CA" sz="2000" b="0" i="0" kern="1200" dirty="0">
                          <a:solidFill>
                            <a:srgbClr val="777777"/>
                          </a:solidFill>
                          <a:effectLst/>
                          <a:latin typeface="Raleway"/>
                          <a:ea typeface="+mn-ea"/>
                          <a:cs typeface="+mn-cs"/>
                        </a:rPr>
                        <a:t>What does Data Reveal</a:t>
                      </a:r>
                    </a:p>
                  </a:txBody>
                  <a:tcPr/>
                </a:tc>
                <a:tc>
                  <a:txBody>
                    <a:bodyPr/>
                    <a:lstStyle/>
                    <a:p>
                      <a:pPr marL="0" algn="l" defTabSz="914323" rtl="0" eaLnBrk="1" latinLnBrk="0" hangingPunct="1"/>
                      <a:r>
                        <a:rPr lang="en-US" sz="2000" b="0" i="0" kern="1200" dirty="0">
                          <a:solidFill>
                            <a:srgbClr val="777777"/>
                          </a:solidFill>
                          <a:effectLst/>
                          <a:latin typeface="Raleway"/>
                          <a:ea typeface="+mn-ea"/>
                          <a:cs typeface="+mn-cs"/>
                        </a:rPr>
                        <a:t>Snapshot of ongoing business processes</a:t>
                      </a:r>
                      <a:endParaRPr lang="en-CA" sz="2000" b="0" i="0" kern="1200" dirty="0">
                        <a:solidFill>
                          <a:srgbClr val="777777"/>
                        </a:solidFill>
                        <a:effectLst/>
                        <a:latin typeface="Raleway"/>
                        <a:ea typeface="+mn-ea"/>
                        <a:cs typeface="+mn-cs"/>
                      </a:endParaRPr>
                    </a:p>
                  </a:txBody>
                  <a:tcPr/>
                </a:tc>
                <a:tc>
                  <a:txBody>
                    <a:bodyPr/>
                    <a:lstStyle/>
                    <a:p>
                      <a:pPr algn="l"/>
                      <a:r>
                        <a:rPr lang="en-US" sz="2000" b="0" i="0" dirty="0">
                          <a:solidFill>
                            <a:srgbClr val="777777"/>
                          </a:solidFill>
                          <a:effectLst/>
                          <a:latin typeface="Raleway"/>
                        </a:rPr>
                        <a:t>Multi-dimensional views of various kinds of business activities</a:t>
                      </a:r>
                      <a:endParaRPr lang="en-CA" sz="2000" dirty="0"/>
                    </a:p>
                  </a:txBody>
                  <a:tcPr/>
                </a:tc>
                <a:extLst>
                  <a:ext uri="{0D108BD9-81ED-4DB2-BD59-A6C34878D82A}">
                    <a16:rowId xmlns:a16="http://schemas.microsoft.com/office/drawing/2014/main" val="400664878"/>
                  </a:ext>
                </a:extLst>
              </a:tr>
              <a:tr h="972264">
                <a:tc>
                  <a:txBody>
                    <a:bodyPr/>
                    <a:lstStyle/>
                    <a:p>
                      <a:pPr algn="l"/>
                      <a:r>
                        <a:rPr lang="en-CA" sz="2000" b="0" i="0" dirty="0">
                          <a:solidFill>
                            <a:srgbClr val="777777"/>
                          </a:solidFill>
                          <a:effectLst/>
                          <a:latin typeface="Raleway"/>
                        </a:rPr>
                        <a:t>Queries</a:t>
                      </a:r>
                      <a:endParaRPr lang="en-CA" sz="2000" dirty="0"/>
                    </a:p>
                  </a:txBody>
                  <a:tcPr/>
                </a:tc>
                <a:tc>
                  <a:txBody>
                    <a:bodyPr/>
                    <a:lstStyle/>
                    <a:p>
                      <a:pPr algn="l"/>
                      <a:r>
                        <a:rPr lang="en-US" sz="2000" b="0" i="0" dirty="0">
                          <a:solidFill>
                            <a:srgbClr val="777777"/>
                          </a:solidFill>
                          <a:effectLst/>
                          <a:latin typeface="Raleway"/>
                        </a:rPr>
                        <a:t>Relatively standardized and simple queries Returning relatively few records</a:t>
                      </a:r>
                      <a:endParaRPr lang="en-CA" sz="2000" dirty="0"/>
                    </a:p>
                  </a:txBody>
                  <a:tcPr/>
                </a:tc>
                <a:tc>
                  <a:txBody>
                    <a:bodyPr/>
                    <a:lstStyle/>
                    <a:p>
                      <a:pPr algn="l"/>
                      <a:r>
                        <a:rPr lang="en-US" sz="2000" b="0" i="0" dirty="0">
                          <a:solidFill>
                            <a:srgbClr val="777777"/>
                          </a:solidFill>
                          <a:effectLst/>
                          <a:latin typeface="Raleway"/>
                        </a:rPr>
                        <a:t>Often complex queries involving aggregations</a:t>
                      </a:r>
                      <a:endParaRPr lang="en-CA" sz="2000" dirty="0"/>
                    </a:p>
                  </a:txBody>
                  <a:tcPr/>
                </a:tc>
                <a:extLst>
                  <a:ext uri="{0D108BD9-81ED-4DB2-BD59-A6C34878D82A}">
                    <a16:rowId xmlns:a16="http://schemas.microsoft.com/office/drawing/2014/main" val="2805458128"/>
                  </a:ext>
                </a:extLst>
              </a:tr>
              <a:tr h="545057">
                <a:tc>
                  <a:txBody>
                    <a:bodyPr/>
                    <a:lstStyle/>
                    <a:p>
                      <a:pPr marL="0" algn="l" defTabSz="914323" rtl="0" eaLnBrk="1" latinLnBrk="0" hangingPunct="1"/>
                      <a:r>
                        <a:rPr lang="en-CA" sz="2000" b="0" i="0" kern="1200" dirty="0">
                          <a:solidFill>
                            <a:srgbClr val="777777"/>
                          </a:solidFill>
                          <a:effectLst/>
                          <a:latin typeface="Raleway"/>
                          <a:ea typeface="+mn-ea"/>
                          <a:cs typeface="+mn-cs"/>
                        </a:rPr>
                        <a:t>Speed</a:t>
                      </a:r>
                    </a:p>
                  </a:txBody>
                  <a:tcPr/>
                </a:tc>
                <a:tc>
                  <a:txBody>
                    <a:bodyPr/>
                    <a:lstStyle/>
                    <a:p>
                      <a:pPr algn="l"/>
                      <a:r>
                        <a:rPr lang="en-CA" sz="2000" b="0" i="0" kern="1200" dirty="0">
                          <a:solidFill>
                            <a:srgbClr val="777777"/>
                          </a:solidFill>
                          <a:effectLst/>
                          <a:latin typeface="Raleway"/>
                          <a:ea typeface="+mn-ea"/>
                          <a:cs typeface="+mn-cs"/>
                        </a:rPr>
                        <a:t>Typically very fast</a:t>
                      </a:r>
                    </a:p>
                  </a:txBody>
                  <a:tcPr/>
                </a:tc>
                <a:tc>
                  <a:txBody>
                    <a:bodyPr/>
                    <a:lstStyle/>
                    <a:p>
                      <a:pPr algn="l"/>
                      <a:r>
                        <a:rPr lang="en-CA" sz="2000" b="0" i="0" kern="1200" dirty="0">
                          <a:solidFill>
                            <a:srgbClr val="777777"/>
                          </a:solidFill>
                          <a:effectLst/>
                          <a:latin typeface="Raleway"/>
                          <a:ea typeface="+mn-ea"/>
                          <a:cs typeface="+mn-cs"/>
                        </a:rPr>
                        <a:t>Relatively Slow</a:t>
                      </a:r>
                    </a:p>
                  </a:txBody>
                  <a:tcPr/>
                </a:tc>
                <a:extLst>
                  <a:ext uri="{0D108BD9-81ED-4DB2-BD59-A6C34878D82A}">
                    <a16:rowId xmlns:a16="http://schemas.microsoft.com/office/drawing/2014/main" val="3850958591"/>
                  </a:ext>
                </a:extLst>
              </a:tr>
              <a:tr h="677638">
                <a:tc>
                  <a:txBody>
                    <a:bodyPr/>
                    <a:lstStyle/>
                    <a:p>
                      <a:pPr marL="0" algn="l" defTabSz="914323" rtl="0" eaLnBrk="1" latinLnBrk="0" hangingPunct="1"/>
                      <a:r>
                        <a:rPr lang="en-CA" sz="2000" b="0" i="0" kern="1200" dirty="0">
                          <a:solidFill>
                            <a:srgbClr val="777777"/>
                          </a:solidFill>
                          <a:effectLst/>
                          <a:latin typeface="Raleway"/>
                          <a:ea typeface="+mn-ea"/>
                          <a:cs typeface="+mn-cs"/>
                        </a:rPr>
                        <a:t>Space Required to store</a:t>
                      </a:r>
                    </a:p>
                  </a:txBody>
                  <a:tcPr/>
                </a:tc>
                <a:tc>
                  <a:txBody>
                    <a:bodyPr/>
                    <a:lstStyle/>
                    <a:p>
                      <a:pPr marL="0" marR="0" lvl="0" indent="0" algn="l" defTabSz="914323" rtl="0" eaLnBrk="1" fontAlgn="auto" latinLnBrk="0" hangingPunct="1">
                        <a:lnSpc>
                          <a:spcPct val="100000"/>
                        </a:lnSpc>
                        <a:spcBef>
                          <a:spcPts val="0"/>
                        </a:spcBef>
                        <a:spcAft>
                          <a:spcPts val="0"/>
                        </a:spcAft>
                        <a:buClrTx/>
                        <a:buSzTx/>
                        <a:buFontTx/>
                        <a:buNone/>
                        <a:tabLst/>
                        <a:defRPr/>
                      </a:pPr>
                      <a:r>
                        <a:rPr lang="en-CA" sz="2000" b="0" i="0" kern="1200" dirty="0">
                          <a:solidFill>
                            <a:srgbClr val="777777"/>
                          </a:solidFill>
                          <a:effectLst/>
                          <a:latin typeface="Raleway"/>
                          <a:ea typeface="+mn-ea"/>
                          <a:cs typeface="+mn-cs"/>
                        </a:rPr>
                        <a:t>Relatively Small</a:t>
                      </a:r>
                    </a:p>
                  </a:txBody>
                  <a:tcPr/>
                </a:tc>
                <a:tc>
                  <a:txBody>
                    <a:bodyPr/>
                    <a:lstStyle/>
                    <a:p>
                      <a:pPr marL="0" algn="l" defTabSz="914323" rtl="0" eaLnBrk="1" latinLnBrk="0" hangingPunct="1"/>
                      <a:r>
                        <a:rPr lang="en-CA" sz="2000" b="0" i="0" kern="1200" dirty="0">
                          <a:solidFill>
                            <a:srgbClr val="777777"/>
                          </a:solidFill>
                          <a:effectLst/>
                          <a:latin typeface="Raleway"/>
                          <a:ea typeface="+mn-ea"/>
                          <a:cs typeface="+mn-cs"/>
                        </a:rPr>
                        <a:t>Larger due to presence of History Data</a:t>
                      </a:r>
                    </a:p>
                  </a:txBody>
                  <a:tcPr/>
                </a:tc>
                <a:extLst>
                  <a:ext uri="{0D108BD9-81ED-4DB2-BD59-A6C34878D82A}">
                    <a16:rowId xmlns:a16="http://schemas.microsoft.com/office/drawing/2014/main" val="2328132217"/>
                  </a:ext>
                </a:extLst>
              </a:tr>
              <a:tr h="383013">
                <a:tc>
                  <a:txBody>
                    <a:bodyPr/>
                    <a:lstStyle/>
                    <a:p>
                      <a:pPr algn="l"/>
                      <a:r>
                        <a:rPr lang="en-CA" sz="2000" b="0" i="0" kern="1200" dirty="0">
                          <a:solidFill>
                            <a:srgbClr val="777777"/>
                          </a:solidFill>
                          <a:effectLst/>
                          <a:latin typeface="Raleway"/>
                          <a:ea typeface="+mn-ea"/>
                          <a:cs typeface="+mn-cs"/>
                        </a:rPr>
                        <a:t>Database Design</a:t>
                      </a:r>
                    </a:p>
                  </a:txBody>
                  <a:tcPr/>
                </a:tc>
                <a:tc>
                  <a:txBody>
                    <a:bodyPr/>
                    <a:lstStyle/>
                    <a:p>
                      <a:pPr marL="0" marR="0" lvl="0" indent="0" algn="l" defTabSz="914323" rtl="0" eaLnBrk="1" fontAlgn="auto" latinLnBrk="0" hangingPunct="1">
                        <a:lnSpc>
                          <a:spcPct val="100000"/>
                        </a:lnSpc>
                        <a:spcBef>
                          <a:spcPts val="0"/>
                        </a:spcBef>
                        <a:spcAft>
                          <a:spcPts val="0"/>
                        </a:spcAft>
                        <a:buClrTx/>
                        <a:buSzTx/>
                        <a:buFontTx/>
                        <a:buNone/>
                        <a:tabLst/>
                        <a:defRPr/>
                      </a:pPr>
                      <a:r>
                        <a:rPr lang="en-CA" sz="2000" b="0" i="0" kern="1200" dirty="0">
                          <a:solidFill>
                            <a:srgbClr val="777777"/>
                          </a:solidFill>
                          <a:effectLst/>
                          <a:latin typeface="Raleway"/>
                          <a:ea typeface="+mn-ea"/>
                          <a:cs typeface="+mn-cs"/>
                        </a:rPr>
                        <a:t> Highly Normalized – 3NF</a:t>
                      </a:r>
                    </a:p>
                  </a:txBody>
                  <a:tcPr/>
                </a:tc>
                <a:tc>
                  <a:txBody>
                    <a:bodyPr/>
                    <a:lstStyle/>
                    <a:p>
                      <a:pPr algn="l"/>
                      <a:r>
                        <a:rPr lang="en-CA" sz="2000" b="0" i="0" kern="1200" dirty="0">
                          <a:solidFill>
                            <a:srgbClr val="777777"/>
                          </a:solidFill>
                          <a:effectLst/>
                          <a:latin typeface="Raleway"/>
                          <a:ea typeface="+mn-ea"/>
                          <a:cs typeface="+mn-cs"/>
                        </a:rPr>
                        <a:t>De-Normalized </a:t>
                      </a:r>
                    </a:p>
                  </a:txBody>
                  <a:tcPr/>
                </a:tc>
                <a:extLst>
                  <a:ext uri="{0D108BD9-81ED-4DB2-BD59-A6C34878D82A}">
                    <a16:rowId xmlns:a16="http://schemas.microsoft.com/office/drawing/2014/main" val="4117866559"/>
                  </a:ext>
                </a:extLst>
              </a:tr>
              <a:tr h="383013">
                <a:tc>
                  <a:txBody>
                    <a:bodyPr/>
                    <a:lstStyle/>
                    <a:p>
                      <a:pPr algn="l"/>
                      <a:r>
                        <a:rPr lang="en-CA" sz="2000" b="0" i="0" kern="1200" dirty="0">
                          <a:solidFill>
                            <a:srgbClr val="777777"/>
                          </a:solidFill>
                          <a:effectLst/>
                          <a:latin typeface="Raleway"/>
                          <a:ea typeface="+mn-ea"/>
                          <a:cs typeface="+mn-cs"/>
                        </a:rPr>
                        <a:t>Volume of Tables</a:t>
                      </a:r>
                    </a:p>
                  </a:txBody>
                  <a:tcPr/>
                </a:tc>
                <a:tc>
                  <a:txBody>
                    <a:bodyPr/>
                    <a:lstStyle/>
                    <a:p>
                      <a:pPr algn="l"/>
                      <a:r>
                        <a:rPr lang="en-CA" sz="2000" b="0" i="0" kern="1200" dirty="0">
                          <a:solidFill>
                            <a:srgbClr val="777777"/>
                          </a:solidFill>
                          <a:effectLst/>
                          <a:latin typeface="Raleway"/>
                          <a:ea typeface="+mn-ea"/>
                          <a:cs typeface="+mn-cs"/>
                        </a:rPr>
                        <a:t> Very High</a:t>
                      </a:r>
                    </a:p>
                  </a:txBody>
                  <a:tcPr/>
                </a:tc>
                <a:tc>
                  <a:txBody>
                    <a:bodyPr/>
                    <a:lstStyle/>
                    <a:p>
                      <a:pPr marL="0" marR="0" lvl="0" indent="0" algn="l" defTabSz="914323" rtl="0" eaLnBrk="1" fontAlgn="auto" latinLnBrk="0" hangingPunct="1">
                        <a:lnSpc>
                          <a:spcPct val="100000"/>
                        </a:lnSpc>
                        <a:spcBef>
                          <a:spcPts val="0"/>
                        </a:spcBef>
                        <a:spcAft>
                          <a:spcPts val="0"/>
                        </a:spcAft>
                        <a:buClrTx/>
                        <a:buSzTx/>
                        <a:buFontTx/>
                        <a:buNone/>
                        <a:tabLst/>
                        <a:defRPr/>
                      </a:pPr>
                      <a:r>
                        <a:rPr lang="en-CA" sz="2000" b="0" i="0" kern="1200" dirty="0">
                          <a:solidFill>
                            <a:srgbClr val="777777"/>
                          </a:solidFill>
                          <a:effectLst/>
                          <a:latin typeface="Raleway"/>
                          <a:ea typeface="+mn-ea"/>
                          <a:cs typeface="+mn-cs"/>
                        </a:rPr>
                        <a:t>Relatively Low</a:t>
                      </a:r>
                    </a:p>
                  </a:txBody>
                  <a:tcPr/>
                </a:tc>
                <a:extLst>
                  <a:ext uri="{0D108BD9-81ED-4DB2-BD59-A6C34878D82A}">
                    <a16:rowId xmlns:a16="http://schemas.microsoft.com/office/drawing/2014/main" val="3433351949"/>
                  </a:ext>
                </a:extLst>
              </a:tr>
            </a:tbl>
          </a:graphicData>
        </a:graphic>
      </p:graphicFrame>
    </p:spTree>
    <p:extLst>
      <p:ext uri="{BB962C8B-B14F-4D97-AF65-F5344CB8AC3E}">
        <p14:creationId xmlns:p14="http://schemas.microsoft.com/office/powerpoint/2010/main" val="334847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gray">
          <a:xfrm>
            <a:off x="531815" y="228600"/>
            <a:ext cx="10439398" cy="685800"/>
          </a:xfrm>
          <a:prstGeom prst="rect">
            <a:avLst/>
          </a:prstGeom>
        </p:spPr>
        <p:txBody>
          <a:bodyPr vert="horz" lIns="0" tIns="0" rIns="0" bIns="0" rtlCol="0" anchor="ctr">
            <a:noAutofit/>
          </a:bodyPr>
          <a:lstStyle>
            <a:defPPr>
              <a:defRPr lang="en-US"/>
            </a:defPPr>
            <a:lvl1pPr>
              <a:lnSpc>
                <a:spcPct val="70000"/>
              </a:lnSpc>
              <a:spcBef>
                <a:spcPct val="0"/>
              </a:spcBef>
              <a:buNone/>
              <a:defRPr sz="3600" baseline="0">
                <a:solidFill>
                  <a:srgbClr val="A40000"/>
                </a:solidFill>
                <a:latin typeface="+mj-lt"/>
                <a:ea typeface="+mj-ea"/>
                <a:cs typeface="+mj-cs"/>
              </a:defRPr>
            </a:lvl1pPr>
          </a:lstStyle>
          <a:p>
            <a:pPr algn="ctr"/>
            <a:r>
              <a:rPr lang="en-US" dirty="0"/>
              <a:t>Commonly used Data Structures </a:t>
            </a:r>
          </a:p>
        </p:txBody>
      </p:sp>
      <p:pic>
        <p:nvPicPr>
          <p:cNvPr id="3" name="Picture 2">
            <a:extLst>
              <a:ext uri="{FF2B5EF4-FFF2-40B4-BE49-F238E27FC236}">
                <a16:creationId xmlns:a16="http://schemas.microsoft.com/office/drawing/2014/main" id="{C013E522-098B-4B95-A701-3E2FC30C6D7B}"/>
              </a:ext>
            </a:extLst>
          </p:cNvPr>
          <p:cNvPicPr>
            <a:picLocks noChangeAspect="1"/>
          </p:cNvPicPr>
          <p:nvPr/>
        </p:nvPicPr>
        <p:blipFill>
          <a:blip r:embed="rId2"/>
          <a:stretch>
            <a:fillRect/>
          </a:stretch>
        </p:blipFill>
        <p:spPr>
          <a:xfrm>
            <a:off x="4113212" y="762000"/>
            <a:ext cx="3441774" cy="2241386"/>
          </a:xfrm>
          <a:prstGeom prst="rect">
            <a:avLst/>
          </a:prstGeom>
        </p:spPr>
      </p:pic>
      <p:pic>
        <p:nvPicPr>
          <p:cNvPr id="4" name="Picture 3">
            <a:extLst>
              <a:ext uri="{FF2B5EF4-FFF2-40B4-BE49-F238E27FC236}">
                <a16:creationId xmlns:a16="http://schemas.microsoft.com/office/drawing/2014/main" id="{8AE71DA5-72B2-4A4C-B05D-B405155EEA75}"/>
              </a:ext>
            </a:extLst>
          </p:cNvPr>
          <p:cNvPicPr>
            <a:picLocks noChangeAspect="1"/>
          </p:cNvPicPr>
          <p:nvPr/>
        </p:nvPicPr>
        <p:blipFill>
          <a:blip r:embed="rId3"/>
          <a:stretch>
            <a:fillRect/>
          </a:stretch>
        </p:blipFill>
        <p:spPr>
          <a:xfrm>
            <a:off x="925670" y="3429000"/>
            <a:ext cx="6118594" cy="3071155"/>
          </a:xfrm>
          <a:prstGeom prst="rect">
            <a:avLst/>
          </a:prstGeom>
        </p:spPr>
      </p:pic>
      <p:pic>
        <p:nvPicPr>
          <p:cNvPr id="6" name="Picture 5">
            <a:extLst>
              <a:ext uri="{FF2B5EF4-FFF2-40B4-BE49-F238E27FC236}">
                <a16:creationId xmlns:a16="http://schemas.microsoft.com/office/drawing/2014/main" id="{92D9BAAB-20EB-414E-8185-565DBC9043B9}"/>
              </a:ext>
            </a:extLst>
          </p:cNvPr>
          <p:cNvPicPr>
            <a:picLocks noChangeAspect="1"/>
          </p:cNvPicPr>
          <p:nvPr/>
        </p:nvPicPr>
        <p:blipFill>
          <a:blip r:embed="rId4"/>
          <a:stretch>
            <a:fillRect/>
          </a:stretch>
        </p:blipFill>
        <p:spPr>
          <a:xfrm>
            <a:off x="7389812" y="3536786"/>
            <a:ext cx="4237565" cy="2809875"/>
          </a:xfrm>
          <a:prstGeom prst="rect">
            <a:avLst/>
          </a:prstGeom>
        </p:spPr>
      </p:pic>
      <p:pic>
        <p:nvPicPr>
          <p:cNvPr id="7" name="Picture 6">
            <a:extLst>
              <a:ext uri="{FF2B5EF4-FFF2-40B4-BE49-F238E27FC236}">
                <a16:creationId xmlns:a16="http://schemas.microsoft.com/office/drawing/2014/main" id="{AAAD0544-2CCA-4C4E-AF0B-C5D31AE1A1A0}"/>
              </a:ext>
            </a:extLst>
          </p:cNvPr>
          <p:cNvPicPr>
            <a:picLocks noChangeAspect="1"/>
          </p:cNvPicPr>
          <p:nvPr/>
        </p:nvPicPr>
        <p:blipFill>
          <a:blip r:embed="rId5"/>
          <a:stretch>
            <a:fillRect/>
          </a:stretch>
        </p:blipFill>
        <p:spPr>
          <a:xfrm>
            <a:off x="2118916" y="761999"/>
            <a:ext cx="1549872" cy="2598467"/>
          </a:xfrm>
          <a:prstGeom prst="rect">
            <a:avLst/>
          </a:prstGeom>
        </p:spPr>
      </p:pic>
      <p:pic>
        <p:nvPicPr>
          <p:cNvPr id="8" name="Picture 7">
            <a:extLst>
              <a:ext uri="{FF2B5EF4-FFF2-40B4-BE49-F238E27FC236}">
                <a16:creationId xmlns:a16="http://schemas.microsoft.com/office/drawing/2014/main" id="{A127688D-4DDD-40D0-BB60-BE66D615BA30}"/>
              </a:ext>
            </a:extLst>
          </p:cNvPr>
          <p:cNvPicPr>
            <a:picLocks noChangeAspect="1"/>
          </p:cNvPicPr>
          <p:nvPr/>
        </p:nvPicPr>
        <p:blipFill>
          <a:blip r:embed="rId6"/>
          <a:stretch>
            <a:fillRect/>
          </a:stretch>
        </p:blipFill>
        <p:spPr>
          <a:xfrm>
            <a:off x="7809182" y="1154666"/>
            <a:ext cx="3162031" cy="1813132"/>
          </a:xfrm>
          <a:prstGeom prst="rect">
            <a:avLst/>
          </a:prstGeom>
        </p:spPr>
      </p:pic>
      <p:sp>
        <p:nvSpPr>
          <p:cNvPr id="2" name="TextBox 1">
            <a:extLst>
              <a:ext uri="{FF2B5EF4-FFF2-40B4-BE49-F238E27FC236}">
                <a16:creationId xmlns:a16="http://schemas.microsoft.com/office/drawing/2014/main" id="{4DD45C1D-30F0-4C15-96E7-63DC8CF67D25}"/>
              </a:ext>
            </a:extLst>
          </p:cNvPr>
          <p:cNvSpPr txBox="1"/>
          <p:nvPr/>
        </p:nvSpPr>
        <p:spPr>
          <a:xfrm>
            <a:off x="4037012" y="4343400"/>
            <a:ext cx="2057400" cy="304800"/>
          </a:xfrm>
          <a:prstGeom prst="rect">
            <a:avLst/>
          </a:prstGeom>
          <a:noFill/>
        </p:spPr>
        <p:txBody>
          <a:bodyPr wrap="square" lIns="0" tIns="0" rIns="0" bIns="0" rtlCol="0">
            <a:noAutofit/>
          </a:bodyPr>
          <a:lstStyle/>
          <a:p>
            <a:pPr>
              <a:lnSpc>
                <a:spcPct val="90000"/>
              </a:lnSpc>
            </a:pPr>
            <a:r>
              <a:rPr lang="en-CA" b="1" u="sng" dirty="0"/>
              <a:t>Snowflake schema</a:t>
            </a:r>
          </a:p>
        </p:txBody>
      </p:sp>
      <p:sp>
        <p:nvSpPr>
          <p:cNvPr id="9" name="TextBox 8">
            <a:extLst>
              <a:ext uri="{FF2B5EF4-FFF2-40B4-BE49-F238E27FC236}">
                <a16:creationId xmlns:a16="http://schemas.microsoft.com/office/drawing/2014/main" id="{AE33D2E7-F369-45D1-A7CA-DB4B5794A285}"/>
              </a:ext>
            </a:extLst>
          </p:cNvPr>
          <p:cNvSpPr txBox="1"/>
          <p:nvPr/>
        </p:nvSpPr>
        <p:spPr>
          <a:xfrm>
            <a:off x="8913813" y="3276600"/>
            <a:ext cx="2057400" cy="304800"/>
          </a:xfrm>
          <a:prstGeom prst="rect">
            <a:avLst/>
          </a:prstGeom>
          <a:noFill/>
        </p:spPr>
        <p:txBody>
          <a:bodyPr wrap="square" lIns="0" tIns="0" rIns="0" bIns="0" rtlCol="0">
            <a:noAutofit/>
          </a:bodyPr>
          <a:lstStyle/>
          <a:p>
            <a:pPr>
              <a:lnSpc>
                <a:spcPct val="90000"/>
              </a:lnSpc>
            </a:pPr>
            <a:r>
              <a:rPr lang="en-CA" b="1" u="sng" dirty="0"/>
              <a:t>OLAP Cube</a:t>
            </a:r>
          </a:p>
        </p:txBody>
      </p:sp>
      <p:sp>
        <p:nvSpPr>
          <p:cNvPr id="10" name="TextBox 9">
            <a:extLst>
              <a:ext uri="{FF2B5EF4-FFF2-40B4-BE49-F238E27FC236}">
                <a16:creationId xmlns:a16="http://schemas.microsoft.com/office/drawing/2014/main" id="{3F6033D8-9667-4517-8681-6C32062095C0}"/>
              </a:ext>
            </a:extLst>
          </p:cNvPr>
          <p:cNvSpPr txBox="1"/>
          <p:nvPr/>
        </p:nvSpPr>
        <p:spPr>
          <a:xfrm>
            <a:off x="5255889" y="2773004"/>
            <a:ext cx="1295400" cy="194794"/>
          </a:xfrm>
          <a:prstGeom prst="rect">
            <a:avLst/>
          </a:prstGeom>
          <a:noFill/>
        </p:spPr>
        <p:txBody>
          <a:bodyPr wrap="square" lIns="0" tIns="0" rIns="0" bIns="0" rtlCol="0">
            <a:noAutofit/>
          </a:bodyPr>
          <a:lstStyle/>
          <a:p>
            <a:pPr>
              <a:lnSpc>
                <a:spcPct val="90000"/>
              </a:lnSpc>
            </a:pPr>
            <a:r>
              <a:rPr lang="en-CA" b="1" u="sng" dirty="0"/>
              <a:t>Star schema</a:t>
            </a:r>
          </a:p>
        </p:txBody>
      </p:sp>
      <p:sp>
        <p:nvSpPr>
          <p:cNvPr id="11" name="TextBox 10">
            <a:extLst>
              <a:ext uri="{FF2B5EF4-FFF2-40B4-BE49-F238E27FC236}">
                <a16:creationId xmlns:a16="http://schemas.microsoft.com/office/drawing/2014/main" id="{1BF554F0-2F03-4C86-87B7-CCFA3E0D54E5}"/>
              </a:ext>
            </a:extLst>
          </p:cNvPr>
          <p:cNvSpPr txBox="1"/>
          <p:nvPr/>
        </p:nvSpPr>
        <p:spPr>
          <a:xfrm>
            <a:off x="379412" y="1340014"/>
            <a:ext cx="1747441" cy="260186"/>
          </a:xfrm>
          <a:prstGeom prst="rect">
            <a:avLst/>
          </a:prstGeom>
          <a:noFill/>
        </p:spPr>
        <p:txBody>
          <a:bodyPr wrap="square" lIns="0" tIns="0" rIns="0" bIns="0" rtlCol="0">
            <a:noAutofit/>
          </a:bodyPr>
          <a:lstStyle/>
          <a:p>
            <a:pPr>
              <a:lnSpc>
                <a:spcPct val="90000"/>
              </a:lnSpc>
            </a:pPr>
            <a:r>
              <a:rPr lang="en-CA" b="1" u="sng" dirty="0"/>
              <a:t>Dimension Table</a:t>
            </a:r>
          </a:p>
        </p:txBody>
      </p:sp>
      <p:sp>
        <p:nvSpPr>
          <p:cNvPr id="12" name="TextBox 11">
            <a:extLst>
              <a:ext uri="{FF2B5EF4-FFF2-40B4-BE49-F238E27FC236}">
                <a16:creationId xmlns:a16="http://schemas.microsoft.com/office/drawing/2014/main" id="{0CBDC938-8B0D-40D9-8255-391C24D08439}"/>
              </a:ext>
            </a:extLst>
          </p:cNvPr>
          <p:cNvSpPr txBox="1"/>
          <p:nvPr/>
        </p:nvSpPr>
        <p:spPr>
          <a:xfrm>
            <a:off x="8761412" y="870172"/>
            <a:ext cx="1747441" cy="260186"/>
          </a:xfrm>
          <a:prstGeom prst="rect">
            <a:avLst/>
          </a:prstGeom>
          <a:noFill/>
        </p:spPr>
        <p:txBody>
          <a:bodyPr wrap="square" lIns="0" tIns="0" rIns="0" bIns="0" rtlCol="0">
            <a:noAutofit/>
          </a:bodyPr>
          <a:lstStyle/>
          <a:p>
            <a:pPr>
              <a:lnSpc>
                <a:spcPct val="90000"/>
              </a:lnSpc>
            </a:pPr>
            <a:r>
              <a:rPr lang="en-CA" b="1" u="sng" dirty="0"/>
              <a:t>Fact Table</a:t>
            </a:r>
          </a:p>
        </p:txBody>
      </p:sp>
    </p:spTree>
    <p:extLst>
      <p:ext uri="{BB962C8B-B14F-4D97-AF65-F5344CB8AC3E}">
        <p14:creationId xmlns:p14="http://schemas.microsoft.com/office/powerpoint/2010/main" val="553466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MS-Commerce-Summary-v1">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ABD1DD">
            <a:alpha val="59000"/>
          </a:srgbClr>
        </a:solidFill>
        <a:ln w="19050" cmpd="sng">
          <a:solidFill>
            <a:schemeClr val="accent5">
              <a:lumMod val="60000"/>
              <a:lumOff val="40000"/>
            </a:schemeClr>
          </a:solid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extLst>
    <a:ext uri="{05A4C25C-085E-4340-85A3-A5531E510DB2}">
      <thm15:themeFamily xmlns:thm15="http://schemas.microsoft.com/office/thememl/2012/main" name="BizTech Master PPT Template.pptx" id="{FFCE713A-B9AF-4851-9380-31EABD16831F}" vid="{1312449E-3730-4187-97A9-A47AE84588A1}"/>
    </a:ext>
  </a:extLst>
</a:theme>
</file>

<file path=ppt/theme/theme2.xml><?xml version="1.0" encoding="utf-8"?>
<a:theme xmlns:a="http://schemas.openxmlformats.org/drawingml/2006/main" name="2_OMS-Commerce-Summary-v1">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ABD1DD">
            <a:alpha val="59000"/>
          </a:srgbClr>
        </a:solidFill>
        <a:ln w="19050" cmpd="sng">
          <a:solidFill>
            <a:schemeClr val="accent5">
              <a:lumMod val="60000"/>
              <a:lumOff val="40000"/>
            </a:schemeClr>
          </a:solid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extLst>
    <a:ext uri="{05A4C25C-085E-4340-85A3-A5531E510DB2}">
      <thm15:themeFamily xmlns:thm15="http://schemas.microsoft.com/office/thememl/2012/main" name="BizTech Master PPT Template.pptx" id="{FFCE713A-B9AF-4851-9380-31EABD16831F}" vid="{1312449E-3730-4187-97A9-A47AE84588A1}"/>
    </a:ext>
  </a:extLst>
</a:theme>
</file>

<file path=ppt/theme/theme3.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BizTech Master PPT Template</Template>
  <TotalTime>0</TotalTime>
  <Words>715</Words>
  <Application>Microsoft Office PowerPoint</Application>
  <PresentationFormat>Custom</PresentationFormat>
  <Paragraphs>105</Paragraphs>
  <Slides>11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Raleway</vt:lpstr>
      <vt:lpstr>Wingdings</vt:lpstr>
      <vt:lpstr>OMS-Commerce-Summary-v1</vt:lpstr>
      <vt:lpstr>2_OMS-Commerce-Summary-v1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DiLytics Contact Information</vt:lpstr>
    </vt:vector>
  </TitlesOfParts>
  <Company>Oracle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BizTech Update</dc:title>
  <dc:creator>Shyam Panda</dc:creator>
  <cp:lastModifiedBy>Nachiket Parab</cp:lastModifiedBy>
  <cp:revision>386</cp:revision>
  <cp:lastPrinted>2014-12-26T21:24:49Z</cp:lastPrinted>
  <dcterms:created xsi:type="dcterms:W3CDTF">2015-07-13T14:42:31Z</dcterms:created>
  <dcterms:modified xsi:type="dcterms:W3CDTF">2019-04-29T23:28:13Z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