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6"/>
    <p:sldMasterId id="2147484046" r:id="rId7"/>
  </p:sldMasterIdLst>
  <p:notesMasterIdLst>
    <p:notesMasterId r:id="rId28"/>
  </p:notesMasterIdLst>
  <p:handoutMasterIdLst>
    <p:handoutMasterId r:id="rId29"/>
  </p:handoutMasterIdLst>
  <p:sldIdLst>
    <p:sldId id="648" r:id="rId8"/>
    <p:sldId id="884" r:id="rId9"/>
    <p:sldId id="839" r:id="rId10"/>
    <p:sldId id="870" r:id="rId11"/>
    <p:sldId id="880" r:id="rId12"/>
    <p:sldId id="894" r:id="rId13"/>
    <p:sldId id="897" r:id="rId14"/>
    <p:sldId id="871" r:id="rId15"/>
    <p:sldId id="878" r:id="rId16"/>
    <p:sldId id="872" r:id="rId17"/>
    <p:sldId id="882" r:id="rId18"/>
    <p:sldId id="895" r:id="rId19"/>
    <p:sldId id="883" r:id="rId20"/>
    <p:sldId id="881" r:id="rId21"/>
    <p:sldId id="889" r:id="rId22"/>
    <p:sldId id="890" r:id="rId23"/>
    <p:sldId id="891" r:id="rId24"/>
    <p:sldId id="892" r:id="rId25"/>
    <p:sldId id="896" r:id="rId26"/>
    <p:sldId id="888" r:id="rId27"/>
  </p:sldIdLst>
  <p:sldSz cx="12161838" cy="6858000"/>
  <p:notesSz cx="6858000" cy="9144000"/>
  <p:embeddedFontLst>
    <p:embeddedFont>
      <p:font typeface="Wingdings 2" panose="05020102010507070707" pitchFamily="18" charset="2"/>
      <p:regular r:id="rId30"/>
    </p:embeddedFont>
    <p:embeddedFont>
      <p:font typeface="Segoe Pro" panose="020B0604020202020204" charset="0"/>
      <p:regular r:id="rId31"/>
      <p:bold r:id="rId32"/>
      <p:italic r:id="rId33"/>
      <p:boldItalic r:id="rId34"/>
    </p:embeddedFont>
    <p:embeddedFont>
      <p:font typeface="Segoe UI Light" panose="020B0502040204020203" pitchFamily="34" charset="0"/>
      <p:regular r:id="rId35"/>
      <p:italic r:id="rId36"/>
    </p:embeddedFont>
    <p:embeddedFont>
      <p:font typeface="Consolas" panose="020B0609020204030204" pitchFamily="49"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Segoe UI" panose="020B0502040204020203" pitchFamily="34" charset="0"/>
      <p:regular r:id="rId45"/>
      <p:bold r:id="rId46"/>
      <p:italic r:id="rId47"/>
      <p:boldItalic r:id="rId48"/>
    </p:embeddedFont>
  </p:embeddedFontLst>
  <p:defaultTextStyle>
    <a:defPPr>
      <a:defRPr lang="en-US"/>
    </a:defPPr>
    <a:lvl1pPr marL="0" algn="l" defTabSz="913022" rtl="0" eaLnBrk="1" latinLnBrk="0" hangingPunct="1">
      <a:defRPr sz="1900" kern="1200">
        <a:solidFill>
          <a:schemeClr val="tx1"/>
        </a:solidFill>
        <a:latin typeface="+mn-lt"/>
        <a:ea typeface="+mn-ea"/>
        <a:cs typeface="+mn-cs"/>
      </a:defRPr>
    </a:lvl1pPr>
    <a:lvl2pPr marL="456511" algn="l" defTabSz="913022" rtl="0" eaLnBrk="1" latinLnBrk="0" hangingPunct="1">
      <a:defRPr sz="1900" kern="1200">
        <a:solidFill>
          <a:schemeClr val="tx1"/>
        </a:solidFill>
        <a:latin typeface="+mn-lt"/>
        <a:ea typeface="+mn-ea"/>
        <a:cs typeface="+mn-cs"/>
      </a:defRPr>
    </a:lvl2pPr>
    <a:lvl3pPr marL="913022" algn="l" defTabSz="913022" rtl="0" eaLnBrk="1" latinLnBrk="0" hangingPunct="1">
      <a:defRPr sz="1900" kern="1200">
        <a:solidFill>
          <a:schemeClr val="tx1"/>
        </a:solidFill>
        <a:latin typeface="+mn-lt"/>
        <a:ea typeface="+mn-ea"/>
        <a:cs typeface="+mn-cs"/>
      </a:defRPr>
    </a:lvl3pPr>
    <a:lvl4pPr marL="1369533" algn="l" defTabSz="913022" rtl="0" eaLnBrk="1" latinLnBrk="0" hangingPunct="1">
      <a:defRPr sz="1900" kern="1200">
        <a:solidFill>
          <a:schemeClr val="tx1"/>
        </a:solidFill>
        <a:latin typeface="+mn-lt"/>
        <a:ea typeface="+mn-ea"/>
        <a:cs typeface="+mn-cs"/>
      </a:defRPr>
    </a:lvl4pPr>
    <a:lvl5pPr marL="1826044" algn="l" defTabSz="913022" rtl="0" eaLnBrk="1" latinLnBrk="0" hangingPunct="1">
      <a:defRPr sz="1900" kern="1200">
        <a:solidFill>
          <a:schemeClr val="tx1"/>
        </a:solidFill>
        <a:latin typeface="+mn-lt"/>
        <a:ea typeface="+mn-ea"/>
        <a:cs typeface="+mn-cs"/>
      </a:defRPr>
    </a:lvl5pPr>
    <a:lvl6pPr marL="2282555" algn="l" defTabSz="913022" rtl="0" eaLnBrk="1" latinLnBrk="0" hangingPunct="1">
      <a:defRPr sz="1900" kern="1200">
        <a:solidFill>
          <a:schemeClr val="tx1"/>
        </a:solidFill>
        <a:latin typeface="+mn-lt"/>
        <a:ea typeface="+mn-ea"/>
        <a:cs typeface="+mn-cs"/>
      </a:defRPr>
    </a:lvl6pPr>
    <a:lvl7pPr marL="2739066" algn="l" defTabSz="913022" rtl="0" eaLnBrk="1" latinLnBrk="0" hangingPunct="1">
      <a:defRPr sz="1900" kern="1200">
        <a:solidFill>
          <a:schemeClr val="tx1"/>
        </a:solidFill>
        <a:latin typeface="+mn-lt"/>
        <a:ea typeface="+mn-ea"/>
        <a:cs typeface="+mn-cs"/>
      </a:defRPr>
    </a:lvl7pPr>
    <a:lvl8pPr marL="3195578" algn="l" defTabSz="913022" rtl="0" eaLnBrk="1" latinLnBrk="0" hangingPunct="1">
      <a:defRPr sz="1900" kern="1200">
        <a:solidFill>
          <a:schemeClr val="tx1"/>
        </a:solidFill>
        <a:latin typeface="+mn-lt"/>
        <a:ea typeface="+mn-ea"/>
        <a:cs typeface="+mn-cs"/>
      </a:defRPr>
    </a:lvl8pPr>
    <a:lvl9pPr marL="3652089" algn="l" defTabSz="91302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
          <p15:clr>
            <a:srgbClr val="A4A3A4"/>
          </p15:clr>
        </p15:guide>
        <p15:guide id="2" orient="horz" pos="4176">
          <p15:clr>
            <a:srgbClr val="A4A3A4"/>
          </p15:clr>
        </p15:guide>
        <p15:guide id="3" orient="horz" pos="912">
          <p15:clr>
            <a:srgbClr val="A4A3A4"/>
          </p15:clr>
        </p15:guide>
        <p15:guide id="4" orient="horz" pos="1197">
          <p15:clr>
            <a:srgbClr val="A4A3A4"/>
          </p15:clr>
        </p15:guide>
        <p15:guide id="5" orient="horz" pos="1957">
          <p15:clr>
            <a:srgbClr val="A4A3A4"/>
          </p15:clr>
        </p15:guide>
        <p15:guide id="6" orient="horz" pos="2723">
          <p15:clr>
            <a:srgbClr val="A4A3A4"/>
          </p15:clr>
        </p15:guide>
        <p15:guide id="7" orient="horz" pos="2159">
          <p15:clr>
            <a:srgbClr val="A4A3A4"/>
          </p15:clr>
        </p15:guide>
        <p15:guide id="8" orient="horz" pos="3863">
          <p15:clr>
            <a:srgbClr val="A4A3A4"/>
          </p15:clr>
        </p15:guide>
        <p15:guide id="9" orient="horz" pos="3567">
          <p15:clr>
            <a:srgbClr val="A4A3A4"/>
          </p15:clr>
        </p15:guide>
        <p15:guide id="10" pos="128">
          <p15:clr>
            <a:srgbClr val="A4A3A4"/>
          </p15:clr>
        </p15:guide>
        <p15:guide id="11" pos="1764">
          <p15:clr>
            <a:srgbClr val="A4A3A4"/>
          </p15:clr>
        </p15:guide>
        <p15:guide id="12" pos="7537">
          <p15:clr>
            <a:srgbClr val="A4A3A4"/>
          </p15:clr>
        </p15:guide>
        <p15:guide id="13" pos="327">
          <p15:clr>
            <a:srgbClr val="A4A3A4"/>
          </p15:clr>
        </p15:guide>
        <p15:guide id="14" pos="7336">
          <p15:clr>
            <a:srgbClr val="A4A3A4"/>
          </p15:clr>
        </p15:guide>
        <p15:guide id="15" pos="612">
          <p15:clr>
            <a:srgbClr val="A4A3A4"/>
          </p15:clr>
        </p15:guide>
        <p15:guide id="16" pos="7047">
          <p15:clr>
            <a:srgbClr val="A4A3A4"/>
          </p15:clr>
        </p15:guide>
        <p15:guide id="17" pos="3828">
          <p15:clr>
            <a:srgbClr val="A4A3A4"/>
          </p15:clr>
        </p15:guide>
        <p15:guide id="18" pos="2211">
          <p15:clr>
            <a:srgbClr val="A4A3A4"/>
          </p15:clr>
        </p15:guide>
        <p15:guide id="19" pos="376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lary Colloff" initials="HC" lastIdx="7" clrIdx="0"/>
  <p:cmAuthor id="1" name="Genevieve Pritchard" initials="GP"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3C00"/>
    <a:srgbClr val="797A7D"/>
    <a:srgbClr val="D2D2D2"/>
    <a:srgbClr val="009E49"/>
    <a:srgbClr val="505050"/>
    <a:srgbClr val="007233"/>
    <a:srgbClr val="55D455"/>
    <a:srgbClr val="B4009E"/>
    <a:srgbClr val="969696"/>
    <a:srgbClr val="4668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1516" autoAdjust="0"/>
  </p:normalViewPr>
  <p:slideViewPr>
    <p:cSldViewPr snapToGrid="0">
      <p:cViewPr varScale="1">
        <p:scale>
          <a:sx n="63" d="100"/>
          <a:sy n="63" d="100"/>
        </p:scale>
        <p:origin x="888" y="78"/>
      </p:cViewPr>
      <p:guideLst>
        <p:guide orient="horz" pos="143"/>
        <p:guide orient="horz" pos="4176"/>
        <p:guide orient="horz" pos="912"/>
        <p:guide orient="horz" pos="1197"/>
        <p:guide orient="horz" pos="1957"/>
        <p:guide orient="horz" pos="2723"/>
        <p:guide orient="horz" pos="2159"/>
        <p:guide orient="horz" pos="3863"/>
        <p:guide orient="horz" pos="3567"/>
        <p:guide pos="128"/>
        <p:guide pos="1764"/>
        <p:guide pos="7537"/>
        <p:guide pos="327"/>
        <p:guide pos="7336"/>
        <p:guide pos="612"/>
        <p:guide pos="7047"/>
        <p:guide pos="3828"/>
        <p:guide pos="2211"/>
        <p:guide pos="3763"/>
      </p:guideLst>
    </p:cSldViewPr>
  </p:slideViewPr>
  <p:notesTextViewPr>
    <p:cViewPr>
      <p:scale>
        <a:sx n="100" d="100"/>
        <a:sy n="100" d="100"/>
      </p:scale>
      <p:origin x="0" y="0"/>
    </p:cViewPr>
  </p:notesTextViewPr>
  <p:sorterViewPr>
    <p:cViewPr>
      <p:scale>
        <a:sx n="20" d="100"/>
        <a:sy n="20" d="100"/>
      </p:scale>
      <p:origin x="0" y="0"/>
    </p:cViewPr>
  </p:sorterViewPr>
  <p:notesViewPr>
    <p:cSldViewPr snapToGrid="0" showGuides="1">
      <p:cViewPr varScale="1">
        <p:scale>
          <a:sx n="58" d="100"/>
          <a:sy n="58" d="100"/>
        </p:scale>
        <p:origin x="-1690"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presProps" Target="pres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8" Type="http://schemas.openxmlformats.org/officeDocument/2006/relationships/slide" Target="slides/slide1.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Microsoft </a:t>
            </a:r>
            <a:r>
              <a:rPr lang="en-US" dirty="0" err="1" smtClean="0"/>
              <a:t>Lync</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t>4/29/2016</a:t>
            </a:fld>
            <a:endParaRPr lang="en-US"/>
          </a:p>
        </p:txBody>
      </p:sp>
      <p:sp>
        <p:nvSpPr>
          <p:cNvPr id="8" name="Footer Placeholder 7"/>
          <p:cNvSpPr>
            <a:spLocks noGrp="1"/>
          </p:cNvSpPr>
          <p:nvPr>
            <p:ph type="ftr" sz="quarter" idx="2"/>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B1278-D92B-4AF3-A9C1-71DD298190CE}" type="datetimeFigureOut">
              <a:rPr lang="en-US" smtClean="0"/>
              <a:t>4/29/2016</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
        <p:nvSpPr>
          <p:cNvPr id="14"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Microsoft </a:t>
            </a:r>
            <a:r>
              <a:rPr lang="en-US" dirty="0" err="1" smtClean="0"/>
              <a:t>Lync</a:t>
            </a:r>
            <a:endParaRPr lang="en-US" dirty="0"/>
          </a:p>
        </p:txBody>
      </p:sp>
      <p:sp>
        <p:nvSpPr>
          <p:cNvPr id="15" name="Footer Placeholder 7"/>
          <p:cNvSpPr>
            <a:spLocks noGrp="1"/>
          </p:cNvSpPr>
          <p:nvPr>
            <p:ph type="ftr" sz="quarter" idx="4"/>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3022"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669" indent="-105673" algn="l" defTabSz="913022"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7588" indent="-114921" algn="l" defTabSz="913022"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138" indent="-146622" algn="l" defTabSz="913022"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4230" indent="-114921" algn="l" defTabSz="913022"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2555" algn="l" defTabSz="913022" rtl="0" eaLnBrk="1" latinLnBrk="0" hangingPunct="1">
      <a:defRPr sz="1200" kern="1200">
        <a:solidFill>
          <a:schemeClr val="tx1"/>
        </a:solidFill>
        <a:latin typeface="+mn-lt"/>
        <a:ea typeface="+mn-ea"/>
        <a:cs typeface="+mn-cs"/>
      </a:defRPr>
    </a:lvl6pPr>
    <a:lvl7pPr marL="2739066" algn="l" defTabSz="913022" rtl="0" eaLnBrk="1" latinLnBrk="0" hangingPunct="1">
      <a:defRPr sz="1200" kern="1200">
        <a:solidFill>
          <a:schemeClr val="tx1"/>
        </a:solidFill>
        <a:latin typeface="+mn-lt"/>
        <a:ea typeface="+mn-ea"/>
        <a:cs typeface="+mn-cs"/>
      </a:defRPr>
    </a:lvl7pPr>
    <a:lvl8pPr marL="3195578" algn="l" defTabSz="913022" rtl="0" eaLnBrk="1" latinLnBrk="0" hangingPunct="1">
      <a:defRPr sz="1200" kern="1200">
        <a:solidFill>
          <a:schemeClr val="tx1"/>
        </a:solidFill>
        <a:latin typeface="+mn-lt"/>
        <a:ea typeface="+mn-ea"/>
        <a:cs typeface="+mn-cs"/>
      </a:defRPr>
    </a:lvl8pPr>
    <a:lvl9pPr marL="3652089" algn="l" defTabSz="91302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938" y="685800"/>
            <a:ext cx="6080125" cy="3429000"/>
          </a:xfrm>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4664A66-7F43-48D1-91D2-AE7A931D6495}" type="datetime1">
              <a:rPr lang="en-US" smtClean="0"/>
              <a:t>4/29/2016</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t>1</a:t>
            </a:fld>
            <a:endParaRPr lang="en-US" dirty="0"/>
          </a:p>
        </p:txBody>
      </p:sp>
      <p:sp>
        <p:nvSpPr>
          <p:cNvPr id="8"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t>Microsoft </a:t>
            </a:r>
            <a:r>
              <a:rPr lang="en-US" dirty="0" err="1" smtClean="0"/>
              <a:t>Lync</a:t>
            </a:r>
            <a:endParaRPr lang="en-US" dirty="0"/>
          </a:p>
        </p:txBody>
      </p:sp>
      <p:sp>
        <p:nvSpPr>
          <p:cNvPr id="9" name="Footer Placeholder 7"/>
          <p:cNvSpPr>
            <a:spLocks noGrp="1"/>
          </p:cNvSpPr>
          <p:nvPr>
            <p:ph type="ftr" sz="quarter" idx="4"/>
          </p:nvPr>
        </p:nvSpPr>
        <p:spPr>
          <a:xfrm>
            <a:off x="0" y="8685212"/>
            <a:ext cx="5795010" cy="366191"/>
          </a:xfrm>
          <a:prstGeom prst="rect">
            <a:avLst/>
          </a:prstGeom>
        </p:spPr>
        <p:txBody>
          <a:bodyPr vert="horz" lIns="0" tIns="45720" rIns="91440" bIns="45720" rtlCol="0" anchor="b"/>
          <a:lstStyle>
            <a:lvl1pPr algn="l">
              <a:defRPr sz="1200"/>
            </a:lvl1pPr>
          </a:lstStyle>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5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6552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8500" y="4467225"/>
            <a:ext cx="5588000" cy="3656013"/>
          </a:xfrm>
          <a:prstGeom prst="rect">
            <a:avLst/>
          </a:prstGeom>
        </p:spPr>
        <p:txBody>
          <a:bodyPr/>
          <a:lstStyle/>
          <a:p>
            <a:r>
              <a:rPr lang="en-US" dirty="0" smtClean="0"/>
              <a:t>Here is a little bit</a:t>
            </a:r>
            <a:r>
              <a:rPr lang="en-US" baseline="0" dirty="0" smtClean="0"/>
              <a:t> about me.  </a:t>
            </a:r>
            <a:r>
              <a:rPr lang="en-US" dirty="0" smtClean="0"/>
              <a:t>I spent</a:t>
            </a:r>
            <a:r>
              <a:rPr lang="en-US" baseline="0" dirty="0" smtClean="0"/>
              <a:t> a number of years working in high-tech product development, managing complex projects involving both hardware and software</a:t>
            </a:r>
            <a:r>
              <a:rPr lang="en-US" dirty="0" smtClean="0"/>
              <a:t>.  I am both a certified project manager and Microsoft</a:t>
            </a:r>
            <a:r>
              <a:rPr lang="en-US" baseline="0" dirty="0" smtClean="0"/>
              <a:t> certified in Project and SharePoint.  In my role at Sensei I focus primarily on PPM business process solutions, and am involved in all phases of a PPM deployment.</a:t>
            </a:r>
            <a:endParaRPr lang="en-US" dirty="0"/>
          </a:p>
        </p:txBody>
      </p:sp>
      <p:sp>
        <p:nvSpPr>
          <p:cNvPr id="4" name="Header Placeholder 3"/>
          <p:cNvSpPr>
            <a:spLocks noGrp="1"/>
          </p:cNvSpPr>
          <p:nvPr>
            <p:ph type="hdr" sz="quarter" idx="10"/>
          </p:nvPr>
        </p:nvSpPr>
        <p:spPr/>
        <p:txBody>
          <a:bodyPr/>
          <a:lstStyle/>
          <a:p>
            <a:pPr>
              <a:defRPr/>
            </a:pPr>
            <a:r>
              <a:rPr lang="en-US" smtClean="0"/>
              <a:t>Microsoft Project Basics</a:t>
            </a:r>
            <a:endParaRPr lang="en-US" dirty="0"/>
          </a:p>
        </p:txBody>
      </p:sp>
      <p:sp>
        <p:nvSpPr>
          <p:cNvPr id="5" name="Date Placeholder 4"/>
          <p:cNvSpPr>
            <a:spLocks noGrp="1"/>
          </p:cNvSpPr>
          <p:nvPr>
            <p:ph type="dt" idx="11"/>
          </p:nvPr>
        </p:nvSpPr>
        <p:spPr/>
        <p:txBody>
          <a:bodyPr/>
          <a:lstStyle/>
          <a:p>
            <a:pPr>
              <a:defRPr/>
            </a:pPr>
            <a:fld id="{B0BE015C-0963-4374-B506-19F0042D2D3C}" type="datetime1">
              <a:rPr lang="en-US" smtClean="0"/>
              <a:pPr>
                <a:defRPr/>
              </a:pPr>
              <a:t>4/29/2016</a:t>
            </a:fld>
            <a:endParaRPr lang="en-US" dirty="0"/>
          </a:p>
        </p:txBody>
      </p:sp>
      <p:sp>
        <p:nvSpPr>
          <p:cNvPr id="6" name="Slide Number Placeholder 5"/>
          <p:cNvSpPr>
            <a:spLocks noGrp="1"/>
          </p:cNvSpPr>
          <p:nvPr>
            <p:ph type="sldNum" sz="quarter" idx="12"/>
          </p:nvPr>
        </p:nvSpPr>
        <p:spPr/>
        <p:txBody>
          <a:bodyPr/>
          <a:lstStyle/>
          <a:p>
            <a:pPr>
              <a:defRPr/>
            </a:pPr>
            <a:fld id="{5D045AE5-2746-4EB2-8227-F6EE5CC33656}" type="slidenum">
              <a:rPr lang="en-US" smtClean="0"/>
              <a:pPr>
                <a:defRPr/>
              </a:pPr>
              <a:t>2</a:t>
            </a:fld>
            <a:endParaRPr lang="en-US" dirty="0"/>
          </a:p>
        </p:txBody>
      </p:sp>
    </p:spTree>
    <p:extLst>
      <p:ext uri="{BB962C8B-B14F-4D97-AF65-F5344CB8AC3E}">
        <p14:creationId xmlns:p14="http://schemas.microsoft.com/office/powerpoint/2010/main" val="66567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D17BF47E-D587-4AE2-B72F-525E04C688CC}" type="datetime1">
              <a:rPr lang="en-US" smtClean="0"/>
              <a:t>4/29/2016</a:t>
            </a:fld>
            <a:endParaRPr lang="en-US"/>
          </a:p>
        </p:txBody>
      </p:sp>
      <p:sp>
        <p:nvSpPr>
          <p:cNvPr id="5" name="Slide Number Placeholder 4"/>
          <p:cNvSpPr>
            <a:spLocks noGrp="1"/>
          </p:cNvSpPr>
          <p:nvPr>
            <p:ph type="sldNum" sz="quarter" idx="11"/>
          </p:nvPr>
        </p:nvSpPr>
        <p:spPr/>
        <p:txBody>
          <a:bodyPr/>
          <a:lstStyle/>
          <a:p>
            <a:fld id="{B4008EB6-D09E-4580-8CD6-DDB14511944F}" type="slidenum">
              <a:rPr lang="en-US" smtClean="0"/>
              <a:t>4</a:t>
            </a:fld>
            <a:endParaRPr lang="en-US" dirty="0"/>
          </a:p>
        </p:txBody>
      </p:sp>
      <p:sp>
        <p:nvSpPr>
          <p:cNvPr id="6" name="Header Placeholder 5"/>
          <p:cNvSpPr>
            <a:spLocks noGrp="1"/>
          </p:cNvSpPr>
          <p:nvPr>
            <p:ph type="hdr" sz="quarter" idx="12"/>
          </p:nvPr>
        </p:nvSpPr>
        <p:spPr/>
        <p:txBody>
          <a:bodyPr/>
          <a:lstStyle/>
          <a:p>
            <a:r>
              <a:rPr lang="en-US" smtClean="0"/>
              <a:t>Microsoft Lync</a:t>
            </a:r>
            <a:endParaRPr lang="en-US" dirty="0"/>
          </a:p>
        </p:txBody>
      </p:sp>
      <p:sp>
        <p:nvSpPr>
          <p:cNvPr id="7" name="Footer Placeholder 6"/>
          <p:cNvSpPr>
            <a:spLocks noGrp="1"/>
          </p:cNvSpPr>
          <p:nvPr>
            <p:ph type="ftr" sz="quarter" idx="13"/>
          </p:nvPr>
        </p:nvSpPr>
        <p:spPr/>
        <p:txBody>
          <a:bodyPr/>
          <a:lstStyle/>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231775" defTabSz="914099" eaLnBrk="0" hangingPunct="0"/>
            <a:r>
              <a:rPr lang="en-US" sz="5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88223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6900" y="5395902"/>
            <a:ext cx="5588000" cy="3656013"/>
          </a:xfrm>
          <a:prstGeom prst="rect">
            <a:avLst/>
          </a:prstGeom>
        </p:spPr>
        <p:txBody>
          <a:bodyPr/>
          <a:lstStyle/>
          <a:p>
            <a:r>
              <a:rPr lang="en-US" sz="1800" dirty="0" smtClean="0"/>
              <a:t>This slide continues the overview of the “wow” factor.  This is a custom view that clearly demonstrates that we can use Project as an Agile Management tool.  Next to the </a:t>
            </a:r>
            <a:r>
              <a:rPr lang="en-US" sz="1800" dirty="0" err="1" smtClean="0"/>
              <a:t>Burndown</a:t>
            </a:r>
            <a:r>
              <a:rPr lang="en-US" sz="1800" dirty="0" smtClean="0"/>
              <a:t> charts, the next thing people look for in Agile is how do I manage my Story Backlog.  This view: </a:t>
            </a:r>
          </a:p>
          <a:p>
            <a:pPr marL="228600" indent="-228600">
              <a:buAutoNum type="alphaLcParenR"/>
            </a:pPr>
            <a:r>
              <a:rPr lang="en-US" sz="1800" dirty="0" smtClean="0"/>
              <a:t>Shows that we can assign stories to Releases and Sprints to plan what stories will ne done in each sprint – specifically references that the “velocity” of each sprint is managed for each sprint</a:t>
            </a:r>
          </a:p>
          <a:p>
            <a:pPr marL="228600" indent="-228600">
              <a:buAutoNum type="alphaLcParenR"/>
            </a:pPr>
            <a:r>
              <a:rPr lang="en-US" sz="1800" dirty="0" smtClean="0"/>
              <a:t>That we are able to manage all the “agile” attributes of a story such as story type, priority and status.  The values in these fields are table driven and can be configured to suit each customer’s requirements.</a:t>
            </a:r>
            <a:endParaRPr lang="en-US" sz="1800" dirty="0"/>
          </a:p>
        </p:txBody>
      </p:sp>
      <p:sp>
        <p:nvSpPr>
          <p:cNvPr id="4" name="Header Placeholder 3"/>
          <p:cNvSpPr>
            <a:spLocks noGrp="1"/>
          </p:cNvSpPr>
          <p:nvPr>
            <p:ph type="hdr" sz="quarter" idx="10"/>
          </p:nvPr>
        </p:nvSpPr>
        <p:spPr/>
        <p:txBody>
          <a:bodyPr/>
          <a:lstStyle/>
          <a:p>
            <a:pPr>
              <a:defRPr/>
            </a:pPr>
            <a:r>
              <a:rPr lang="en-US" smtClean="0"/>
              <a:t>Sensei Agile Template</a:t>
            </a:r>
            <a:endParaRPr lang="en-US" dirty="0"/>
          </a:p>
        </p:txBody>
      </p:sp>
      <p:sp>
        <p:nvSpPr>
          <p:cNvPr id="5" name="Date Placeholder 4"/>
          <p:cNvSpPr>
            <a:spLocks noGrp="1"/>
          </p:cNvSpPr>
          <p:nvPr>
            <p:ph type="dt" idx="11"/>
          </p:nvPr>
        </p:nvSpPr>
        <p:spPr/>
        <p:txBody>
          <a:bodyPr/>
          <a:lstStyle/>
          <a:p>
            <a:pPr>
              <a:defRPr/>
            </a:pPr>
            <a:fld id="{B0BE015C-0963-4374-B506-19F0042D2D3C}" type="datetime1">
              <a:rPr lang="en-US" smtClean="0"/>
              <a:pPr>
                <a:defRPr/>
              </a:pPr>
              <a:t>4/29/2016</a:t>
            </a:fld>
            <a:endParaRPr lang="en-US" dirty="0"/>
          </a:p>
        </p:txBody>
      </p:sp>
      <p:sp>
        <p:nvSpPr>
          <p:cNvPr id="6" name="Slide Number Placeholder 5"/>
          <p:cNvSpPr>
            <a:spLocks noGrp="1"/>
          </p:cNvSpPr>
          <p:nvPr>
            <p:ph type="sldNum" sz="quarter" idx="12"/>
          </p:nvPr>
        </p:nvSpPr>
        <p:spPr/>
        <p:txBody>
          <a:bodyPr/>
          <a:lstStyle/>
          <a:p>
            <a:pPr>
              <a:defRPr/>
            </a:pPr>
            <a:fld id="{5D045AE5-2746-4EB2-8227-F6EE5CC33656}" type="slidenum">
              <a:rPr lang="en-US" smtClean="0"/>
              <a:pPr>
                <a:defRPr/>
              </a:pPr>
              <a:t>7</a:t>
            </a:fld>
            <a:endParaRPr lang="en-US" dirty="0"/>
          </a:p>
        </p:txBody>
      </p:sp>
    </p:spTree>
    <p:extLst>
      <p:ext uri="{BB962C8B-B14F-4D97-AF65-F5344CB8AC3E}">
        <p14:creationId xmlns:p14="http://schemas.microsoft.com/office/powerpoint/2010/main" val="1818901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0700" y="5480050"/>
            <a:ext cx="5588000" cy="3656013"/>
          </a:xfrm>
          <a:prstGeom prst="rect">
            <a:avLst/>
          </a:prstGeom>
        </p:spPr>
        <p:txBody>
          <a:bodyPr/>
          <a:lstStyle/>
          <a:p>
            <a:r>
              <a:rPr lang="en-US" sz="1800" dirty="0" smtClean="0"/>
              <a:t>This slide and the next 3 slides are designed to get the viewer excited about the Sensei Agile Template and present the key components of the Agile Template.</a:t>
            </a:r>
          </a:p>
          <a:p>
            <a:endParaRPr lang="en-US" sz="1800" dirty="0"/>
          </a:p>
          <a:p>
            <a:r>
              <a:rPr lang="en-US" sz="1800" dirty="0" smtClean="0"/>
              <a:t>This slide is focused on the Agile </a:t>
            </a:r>
            <a:r>
              <a:rPr lang="en-US" sz="1800" dirty="0" err="1" smtClean="0"/>
              <a:t>Burndown</a:t>
            </a:r>
            <a:r>
              <a:rPr lang="en-US" sz="1800" dirty="0" smtClean="0"/>
              <a:t> Charts, one of the most well known of the Agile reports or principles.</a:t>
            </a:r>
          </a:p>
          <a:p>
            <a:endParaRPr lang="en-US" sz="1800" dirty="0"/>
          </a:p>
          <a:p>
            <a:r>
              <a:rPr lang="en-US" sz="1800" dirty="0" smtClean="0"/>
              <a:t>The Agile template has </a:t>
            </a:r>
            <a:r>
              <a:rPr lang="en-US" sz="1800" dirty="0" err="1" smtClean="0"/>
              <a:t>Burndown</a:t>
            </a:r>
            <a:r>
              <a:rPr lang="en-US" sz="1800" dirty="0" smtClean="0"/>
              <a:t> charts for both the current sprint and the total project.  This report/slide typically has significant “wow” factor as a lot of people aren’t aware that we can produce very visual report in Project.</a:t>
            </a:r>
            <a:endParaRPr lang="en-US" sz="1800" dirty="0"/>
          </a:p>
        </p:txBody>
      </p:sp>
      <p:sp>
        <p:nvSpPr>
          <p:cNvPr id="4" name="Header Placeholder 3"/>
          <p:cNvSpPr>
            <a:spLocks noGrp="1"/>
          </p:cNvSpPr>
          <p:nvPr>
            <p:ph type="hdr" sz="quarter" idx="10"/>
          </p:nvPr>
        </p:nvSpPr>
        <p:spPr/>
        <p:txBody>
          <a:bodyPr/>
          <a:lstStyle/>
          <a:p>
            <a:pPr>
              <a:defRPr/>
            </a:pPr>
            <a:r>
              <a:rPr lang="en-US" smtClean="0"/>
              <a:t>Microsoft Project Basics</a:t>
            </a:r>
            <a:endParaRPr lang="en-US" dirty="0"/>
          </a:p>
        </p:txBody>
      </p:sp>
      <p:sp>
        <p:nvSpPr>
          <p:cNvPr id="5" name="Date Placeholder 4"/>
          <p:cNvSpPr>
            <a:spLocks noGrp="1"/>
          </p:cNvSpPr>
          <p:nvPr>
            <p:ph type="dt" idx="11"/>
          </p:nvPr>
        </p:nvSpPr>
        <p:spPr/>
        <p:txBody>
          <a:bodyPr/>
          <a:lstStyle/>
          <a:p>
            <a:pPr>
              <a:defRPr/>
            </a:pPr>
            <a:fld id="{B0BE015C-0963-4374-B506-19F0042D2D3C}" type="datetime1">
              <a:rPr lang="en-US" smtClean="0"/>
              <a:pPr>
                <a:defRPr/>
              </a:pPr>
              <a:t>4/29/2016</a:t>
            </a:fld>
            <a:endParaRPr lang="en-US" dirty="0"/>
          </a:p>
        </p:txBody>
      </p:sp>
      <p:sp>
        <p:nvSpPr>
          <p:cNvPr id="6" name="Slide Number Placeholder 5"/>
          <p:cNvSpPr>
            <a:spLocks noGrp="1"/>
          </p:cNvSpPr>
          <p:nvPr>
            <p:ph type="sldNum" sz="quarter" idx="12"/>
          </p:nvPr>
        </p:nvSpPr>
        <p:spPr/>
        <p:txBody>
          <a:bodyPr/>
          <a:lstStyle/>
          <a:p>
            <a:pPr>
              <a:defRPr/>
            </a:pPr>
            <a:fld id="{5D045AE5-2746-4EB2-8227-F6EE5CC33656}" type="slidenum">
              <a:rPr lang="en-US" smtClean="0"/>
              <a:pPr>
                <a:defRPr/>
              </a:pPr>
              <a:t>15</a:t>
            </a:fld>
            <a:endParaRPr lang="en-US" dirty="0"/>
          </a:p>
        </p:txBody>
      </p:sp>
    </p:spTree>
    <p:extLst>
      <p:ext uri="{BB962C8B-B14F-4D97-AF65-F5344CB8AC3E}">
        <p14:creationId xmlns:p14="http://schemas.microsoft.com/office/powerpoint/2010/main" val="2984447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6900" y="5395902"/>
            <a:ext cx="5588000" cy="3656013"/>
          </a:xfrm>
          <a:prstGeom prst="rect">
            <a:avLst/>
          </a:prstGeom>
        </p:spPr>
        <p:txBody>
          <a:bodyPr/>
          <a:lstStyle/>
          <a:p>
            <a:r>
              <a:rPr lang="en-US" sz="1800" dirty="0" smtClean="0"/>
              <a:t>This slide continues the overview of the “wow” factor.  This is a custom view that clearly demonstrates that we can use Project as an Agile Management tool.  Next to the </a:t>
            </a:r>
            <a:r>
              <a:rPr lang="en-US" sz="1800" dirty="0" err="1" smtClean="0"/>
              <a:t>Burndown</a:t>
            </a:r>
            <a:r>
              <a:rPr lang="en-US" sz="1800" dirty="0" smtClean="0"/>
              <a:t> charts, the next thing people look for in Agile is how do I manage my Story Backlog.  This view: </a:t>
            </a:r>
          </a:p>
          <a:p>
            <a:pPr marL="228600" indent="-228600">
              <a:buAutoNum type="alphaLcParenR"/>
            </a:pPr>
            <a:r>
              <a:rPr lang="en-US" sz="1800" dirty="0" smtClean="0"/>
              <a:t>Shows that we can assign stories to Releases and Sprints to plan what stories will ne done in each sprint – specifically references that the “velocity” of each sprint is managed for each sprint</a:t>
            </a:r>
          </a:p>
          <a:p>
            <a:pPr marL="228600" indent="-228600">
              <a:buAutoNum type="alphaLcParenR"/>
            </a:pPr>
            <a:r>
              <a:rPr lang="en-US" sz="1800" dirty="0" smtClean="0"/>
              <a:t>That we are able to manage all the “agile” attributes of a story such as story type, priority and status.  The values in these fields are table driven and can be configured to suit each customer’s requirements.</a:t>
            </a:r>
            <a:endParaRPr lang="en-US" sz="1800" dirty="0"/>
          </a:p>
        </p:txBody>
      </p:sp>
      <p:sp>
        <p:nvSpPr>
          <p:cNvPr id="4" name="Header Placeholder 3"/>
          <p:cNvSpPr>
            <a:spLocks noGrp="1"/>
          </p:cNvSpPr>
          <p:nvPr>
            <p:ph type="hdr" sz="quarter" idx="10"/>
          </p:nvPr>
        </p:nvSpPr>
        <p:spPr/>
        <p:txBody>
          <a:bodyPr/>
          <a:lstStyle/>
          <a:p>
            <a:pPr>
              <a:defRPr/>
            </a:pPr>
            <a:r>
              <a:rPr lang="en-US" smtClean="0"/>
              <a:t>Sensei Agile Template</a:t>
            </a:r>
            <a:endParaRPr lang="en-US" dirty="0"/>
          </a:p>
        </p:txBody>
      </p:sp>
      <p:sp>
        <p:nvSpPr>
          <p:cNvPr id="5" name="Date Placeholder 4"/>
          <p:cNvSpPr>
            <a:spLocks noGrp="1"/>
          </p:cNvSpPr>
          <p:nvPr>
            <p:ph type="dt" idx="11"/>
          </p:nvPr>
        </p:nvSpPr>
        <p:spPr/>
        <p:txBody>
          <a:bodyPr/>
          <a:lstStyle/>
          <a:p>
            <a:pPr>
              <a:defRPr/>
            </a:pPr>
            <a:fld id="{B0BE015C-0963-4374-B506-19F0042D2D3C}" type="datetime1">
              <a:rPr lang="en-US" smtClean="0"/>
              <a:pPr>
                <a:defRPr/>
              </a:pPr>
              <a:t>4/29/2016</a:t>
            </a:fld>
            <a:endParaRPr lang="en-US" dirty="0"/>
          </a:p>
        </p:txBody>
      </p:sp>
      <p:sp>
        <p:nvSpPr>
          <p:cNvPr id="6" name="Slide Number Placeholder 5"/>
          <p:cNvSpPr>
            <a:spLocks noGrp="1"/>
          </p:cNvSpPr>
          <p:nvPr>
            <p:ph type="sldNum" sz="quarter" idx="12"/>
          </p:nvPr>
        </p:nvSpPr>
        <p:spPr/>
        <p:txBody>
          <a:bodyPr/>
          <a:lstStyle/>
          <a:p>
            <a:pPr>
              <a:defRPr/>
            </a:pPr>
            <a:fld id="{5D045AE5-2746-4EB2-8227-F6EE5CC33656}" type="slidenum">
              <a:rPr lang="en-US" smtClean="0"/>
              <a:pPr>
                <a:defRPr/>
              </a:pPr>
              <a:t>16</a:t>
            </a:fld>
            <a:endParaRPr lang="en-US" dirty="0"/>
          </a:p>
        </p:txBody>
      </p:sp>
    </p:spTree>
    <p:extLst>
      <p:ext uri="{BB962C8B-B14F-4D97-AF65-F5344CB8AC3E}">
        <p14:creationId xmlns:p14="http://schemas.microsoft.com/office/powerpoint/2010/main" val="1466636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6900" y="5395902"/>
            <a:ext cx="5588000" cy="3656013"/>
          </a:xfrm>
          <a:prstGeom prst="rect">
            <a:avLst/>
          </a:prstGeom>
        </p:spPr>
        <p:txBody>
          <a:bodyPr/>
          <a:lstStyle/>
          <a:p>
            <a:r>
              <a:rPr lang="en-US" sz="1800" dirty="0" smtClean="0"/>
              <a:t>This slide continues the overview of the “wow” factor.  This is a custom view that clearly demonstrates that we can use Project as an Agile Management tool.  Next to the </a:t>
            </a:r>
            <a:r>
              <a:rPr lang="en-US" sz="1800" dirty="0" err="1" smtClean="0"/>
              <a:t>Burndown</a:t>
            </a:r>
            <a:r>
              <a:rPr lang="en-US" sz="1800" dirty="0" smtClean="0"/>
              <a:t> charts, the next thing people look for in Agile is how do I manage my Story Backlog.  This view: </a:t>
            </a:r>
          </a:p>
          <a:p>
            <a:pPr marL="228600" indent="-228600">
              <a:buAutoNum type="alphaLcParenR"/>
            </a:pPr>
            <a:r>
              <a:rPr lang="en-US" sz="1800" dirty="0" smtClean="0"/>
              <a:t>Shows that we can assign stories to Releases and Sprints to plan what stories will ne done in each sprint – specifically references that the “velocity” of each sprint is managed for each sprint</a:t>
            </a:r>
          </a:p>
          <a:p>
            <a:pPr marL="228600" indent="-228600">
              <a:buAutoNum type="alphaLcParenR"/>
            </a:pPr>
            <a:r>
              <a:rPr lang="en-US" sz="1800" dirty="0" smtClean="0"/>
              <a:t>That we are able to manage all the “agile” attributes of a story such as story type, priority and status.  The values in these fields are table driven and can be configured to suit each customer’s requirements.</a:t>
            </a:r>
            <a:endParaRPr lang="en-US" sz="1800" dirty="0"/>
          </a:p>
        </p:txBody>
      </p:sp>
      <p:sp>
        <p:nvSpPr>
          <p:cNvPr id="4" name="Header Placeholder 3"/>
          <p:cNvSpPr>
            <a:spLocks noGrp="1"/>
          </p:cNvSpPr>
          <p:nvPr>
            <p:ph type="hdr" sz="quarter" idx="10"/>
          </p:nvPr>
        </p:nvSpPr>
        <p:spPr/>
        <p:txBody>
          <a:bodyPr/>
          <a:lstStyle/>
          <a:p>
            <a:pPr>
              <a:defRPr/>
            </a:pPr>
            <a:r>
              <a:rPr lang="en-US" smtClean="0"/>
              <a:t>Sensei Agile Template</a:t>
            </a:r>
            <a:endParaRPr lang="en-US" dirty="0"/>
          </a:p>
        </p:txBody>
      </p:sp>
      <p:sp>
        <p:nvSpPr>
          <p:cNvPr id="5" name="Date Placeholder 4"/>
          <p:cNvSpPr>
            <a:spLocks noGrp="1"/>
          </p:cNvSpPr>
          <p:nvPr>
            <p:ph type="dt" idx="11"/>
          </p:nvPr>
        </p:nvSpPr>
        <p:spPr/>
        <p:txBody>
          <a:bodyPr/>
          <a:lstStyle/>
          <a:p>
            <a:pPr>
              <a:defRPr/>
            </a:pPr>
            <a:fld id="{B0BE015C-0963-4374-B506-19F0042D2D3C}" type="datetime1">
              <a:rPr lang="en-US" smtClean="0"/>
              <a:pPr>
                <a:defRPr/>
              </a:pPr>
              <a:t>4/29/2016</a:t>
            </a:fld>
            <a:endParaRPr lang="en-US" dirty="0"/>
          </a:p>
        </p:txBody>
      </p:sp>
      <p:sp>
        <p:nvSpPr>
          <p:cNvPr id="6" name="Slide Number Placeholder 5"/>
          <p:cNvSpPr>
            <a:spLocks noGrp="1"/>
          </p:cNvSpPr>
          <p:nvPr>
            <p:ph type="sldNum" sz="quarter" idx="12"/>
          </p:nvPr>
        </p:nvSpPr>
        <p:spPr/>
        <p:txBody>
          <a:bodyPr/>
          <a:lstStyle/>
          <a:p>
            <a:pPr>
              <a:defRPr/>
            </a:pPr>
            <a:fld id="{5D045AE5-2746-4EB2-8227-F6EE5CC33656}" type="slidenum">
              <a:rPr lang="en-US" smtClean="0"/>
              <a:pPr>
                <a:defRPr/>
              </a:pPr>
              <a:t>17</a:t>
            </a:fld>
            <a:endParaRPr lang="en-US" dirty="0"/>
          </a:p>
        </p:txBody>
      </p:sp>
    </p:spTree>
    <p:extLst>
      <p:ext uri="{BB962C8B-B14F-4D97-AF65-F5344CB8AC3E}">
        <p14:creationId xmlns:p14="http://schemas.microsoft.com/office/powerpoint/2010/main" val="2214686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6900" y="5395902"/>
            <a:ext cx="5588000" cy="3656013"/>
          </a:xfrm>
          <a:prstGeom prst="rect">
            <a:avLst/>
          </a:prstGeom>
        </p:spPr>
        <p:txBody>
          <a:bodyPr/>
          <a:lstStyle/>
          <a:p>
            <a:r>
              <a:rPr lang="en-US" sz="1800" dirty="0" smtClean="0"/>
              <a:t>This slide continues the overview of the “wow” factor.  This is a custom view that clearly demonstrates that we can use Project as an Agile Management tool.  Next to the </a:t>
            </a:r>
            <a:r>
              <a:rPr lang="en-US" sz="1800" dirty="0" err="1" smtClean="0"/>
              <a:t>Burndown</a:t>
            </a:r>
            <a:r>
              <a:rPr lang="en-US" sz="1800" dirty="0" smtClean="0"/>
              <a:t> charts, the next thing people look for in Agile is how do I manage my Story Backlog.  This view: </a:t>
            </a:r>
          </a:p>
          <a:p>
            <a:pPr marL="228600" indent="-228600">
              <a:buAutoNum type="alphaLcParenR"/>
            </a:pPr>
            <a:r>
              <a:rPr lang="en-US" sz="1800" dirty="0" smtClean="0"/>
              <a:t>Shows that we can assign stories to Releases and Sprints to plan what stories will ne done in each sprint – specifically references that the “velocity” of each sprint is managed for each sprint</a:t>
            </a:r>
          </a:p>
          <a:p>
            <a:pPr marL="228600" indent="-228600">
              <a:buAutoNum type="alphaLcParenR"/>
            </a:pPr>
            <a:r>
              <a:rPr lang="en-US" sz="1800" dirty="0" smtClean="0"/>
              <a:t>That we are able to manage all the “agile” attributes of a story such as story type, priority and status.  The values in these fields are table driven and can be configured to suit each customer’s requirements.</a:t>
            </a:r>
            <a:endParaRPr lang="en-US" sz="1800" dirty="0"/>
          </a:p>
        </p:txBody>
      </p:sp>
      <p:sp>
        <p:nvSpPr>
          <p:cNvPr id="4" name="Header Placeholder 3"/>
          <p:cNvSpPr>
            <a:spLocks noGrp="1"/>
          </p:cNvSpPr>
          <p:nvPr>
            <p:ph type="hdr" sz="quarter" idx="10"/>
          </p:nvPr>
        </p:nvSpPr>
        <p:spPr/>
        <p:txBody>
          <a:bodyPr/>
          <a:lstStyle/>
          <a:p>
            <a:pPr>
              <a:defRPr/>
            </a:pPr>
            <a:r>
              <a:rPr lang="en-US" smtClean="0"/>
              <a:t>Sensei Agile Template</a:t>
            </a:r>
            <a:endParaRPr lang="en-US" dirty="0"/>
          </a:p>
        </p:txBody>
      </p:sp>
      <p:sp>
        <p:nvSpPr>
          <p:cNvPr id="5" name="Date Placeholder 4"/>
          <p:cNvSpPr>
            <a:spLocks noGrp="1"/>
          </p:cNvSpPr>
          <p:nvPr>
            <p:ph type="dt" idx="11"/>
          </p:nvPr>
        </p:nvSpPr>
        <p:spPr/>
        <p:txBody>
          <a:bodyPr/>
          <a:lstStyle/>
          <a:p>
            <a:pPr>
              <a:defRPr/>
            </a:pPr>
            <a:fld id="{B0BE015C-0963-4374-B506-19F0042D2D3C}" type="datetime1">
              <a:rPr lang="en-US" smtClean="0"/>
              <a:pPr>
                <a:defRPr/>
              </a:pPr>
              <a:t>4/29/2016</a:t>
            </a:fld>
            <a:endParaRPr lang="en-US" dirty="0"/>
          </a:p>
        </p:txBody>
      </p:sp>
      <p:sp>
        <p:nvSpPr>
          <p:cNvPr id="6" name="Slide Number Placeholder 5"/>
          <p:cNvSpPr>
            <a:spLocks noGrp="1"/>
          </p:cNvSpPr>
          <p:nvPr>
            <p:ph type="sldNum" sz="quarter" idx="12"/>
          </p:nvPr>
        </p:nvSpPr>
        <p:spPr/>
        <p:txBody>
          <a:bodyPr/>
          <a:lstStyle/>
          <a:p>
            <a:pPr>
              <a:defRPr/>
            </a:pPr>
            <a:fld id="{5D045AE5-2746-4EB2-8227-F6EE5CC33656}" type="slidenum">
              <a:rPr lang="en-US" smtClean="0"/>
              <a:pPr>
                <a:defRPr/>
              </a:pPr>
              <a:t>18</a:t>
            </a:fld>
            <a:endParaRPr lang="en-US" dirty="0"/>
          </a:p>
        </p:txBody>
      </p:sp>
    </p:spTree>
    <p:extLst>
      <p:ext uri="{BB962C8B-B14F-4D97-AF65-F5344CB8AC3E}">
        <p14:creationId xmlns:p14="http://schemas.microsoft.com/office/powerpoint/2010/main" val="2533405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8025" y="4448175"/>
            <a:ext cx="5661025" cy="4213225"/>
          </a:xfrm>
          <a:prstGeom prst="rect">
            <a:avLst/>
          </a:prstGeom>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Microsoft Project Basics</a:t>
            </a:r>
            <a:endParaRPr lang="en-US" dirty="0"/>
          </a:p>
        </p:txBody>
      </p:sp>
      <p:sp>
        <p:nvSpPr>
          <p:cNvPr id="5" name="Date Placeholder 4"/>
          <p:cNvSpPr>
            <a:spLocks noGrp="1"/>
          </p:cNvSpPr>
          <p:nvPr>
            <p:ph type="dt" idx="11"/>
          </p:nvPr>
        </p:nvSpPr>
        <p:spPr/>
        <p:txBody>
          <a:bodyPr/>
          <a:lstStyle/>
          <a:p>
            <a:pPr>
              <a:defRPr/>
            </a:pPr>
            <a:fld id="{B0BE015C-0963-4374-B506-19F0042D2D3C}" type="datetime1">
              <a:rPr lang="en-US" smtClean="0"/>
              <a:pPr>
                <a:defRPr/>
              </a:pPr>
              <a:t>4/29/2016</a:t>
            </a:fld>
            <a:endParaRPr lang="en-US" dirty="0"/>
          </a:p>
        </p:txBody>
      </p:sp>
      <p:sp>
        <p:nvSpPr>
          <p:cNvPr id="6" name="Slide Number Placeholder 5"/>
          <p:cNvSpPr>
            <a:spLocks noGrp="1"/>
          </p:cNvSpPr>
          <p:nvPr>
            <p:ph type="sldNum" sz="quarter" idx="12"/>
          </p:nvPr>
        </p:nvSpPr>
        <p:spPr/>
        <p:txBody>
          <a:bodyPr/>
          <a:lstStyle/>
          <a:p>
            <a:pPr>
              <a:defRPr/>
            </a:pPr>
            <a:fld id="{5D045AE5-2746-4EB2-8227-F6EE5CC33656}" type="slidenum">
              <a:rPr lang="en-US" smtClean="0"/>
              <a:pPr>
                <a:defRPr/>
              </a:pPr>
              <a:t>20</a:t>
            </a:fld>
            <a:endParaRPr lang="en-US" dirty="0"/>
          </a:p>
        </p:txBody>
      </p:sp>
    </p:spTree>
    <p:extLst>
      <p:ext uri="{BB962C8B-B14F-4D97-AF65-F5344CB8AC3E}">
        <p14:creationId xmlns:p14="http://schemas.microsoft.com/office/powerpoint/2010/main" val="23656679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6528" y="2109543"/>
            <a:ext cx="10215119" cy="997196"/>
          </a:xfrm>
        </p:spPr>
        <p:txBody>
          <a:bodyPr anchor="b" anchorCtr="0"/>
          <a:lstStyle>
            <a:lvl1pPr>
              <a:spcBef>
                <a:spcPts val="1200"/>
              </a:spcBef>
              <a:defRPr sz="7200" spc="-150"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6528" y="3425826"/>
            <a:ext cx="10215119" cy="498599"/>
          </a:xfrm>
        </p:spPr>
        <p:txBody>
          <a:bodyPr>
            <a:noAutofit/>
          </a:bodyPr>
          <a:lstStyle>
            <a:lvl1pPr marL="0" indent="0">
              <a:spcBef>
                <a:spcPts val="120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pic>
        <p:nvPicPr>
          <p:cNvPr id="8" name="Picture 2"/>
          <p:cNvPicPr>
            <a:picLocks noChangeAspect="1" noChangeArrowheads="1"/>
          </p:cNvPicPr>
          <p:nvPr userDrawn="1"/>
        </p:nvPicPr>
        <p:blipFill rotWithShape="1">
          <a:blip r:embed="rId2">
            <a:clrChange>
              <a:clrFrom>
                <a:srgbClr val="009E49"/>
              </a:clrFrom>
              <a:clrTo>
                <a:srgbClr val="009E49">
                  <a:alpha val="0"/>
                </a:srgbClr>
              </a:clrTo>
            </a:clrChange>
            <a:extLst>
              <a:ext uri="{28A0092B-C50C-407E-A947-70E740481C1C}">
                <a14:useLocalDpi xmlns:a14="http://schemas.microsoft.com/office/drawing/2010/main" val="0"/>
              </a:ext>
            </a:extLst>
          </a:blip>
          <a:srcRect r="3356" b="5827"/>
          <a:stretch/>
        </p:blipFill>
        <p:spPr bwMode="auto">
          <a:xfrm>
            <a:off x="8172451" y="4671621"/>
            <a:ext cx="3879642" cy="20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594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rge &amp; Small Content 2">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19547" y="1447801"/>
            <a:ext cx="5421502" cy="1661993"/>
          </a:xfrm>
          <a:prstGeom prst="rect">
            <a:avLst/>
          </a:prstGeom>
        </p:spPr>
        <p:txBody>
          <a:bodyPr>
            <a:noAutofit/>
          </a:bodyPr>
          <a:lstStyle>
            <a:lvl1pPr marL="0" indent="0">
              <a:spcBef>
                <a:spcPts val="1200"/>
              </a:spcBef>
              <a:buNone/>
              <a:defRPr sz="4000" b="0" cap="none" baseline="0">
                <a:solidFill>
                  <a:srgbClr val="009E49"/>
                </a:solidFill>
                <a:latin typeface="+mj-lt"/>
              </a:defRPr>
            </a:lvl1pPr>
            <a:lvl2pPr marL="608599" indent="0">
              <a:buNone/>
              <a:defRPr sz="2700" b="1"/>
            </a:lvl2pPr>
            <a:lvl3pPr marL="1217199" indent="0">
              <a:buNone/>
              <a:defRPr sz="2400" b="1"/>
            </a:lvl3pPr>
            <a:lvl4pPr marL="1825798" indent="0">
              <a:buNone/>
              <a:defRPr sz="2100" b="1"/>
            </a:lvl4pPr>
            <a:lvl5pPr marL="2434397" indent="0">
              <a:buNone/>
              <a:defRPr sz="2100" b="1"/>
            </a:lvl5pPr>
            <a:lvl6pPr marL="3042997" indent="0">
              <a:buNone/>
              <a:defRPr sz="2100" b="1"/>
            </a:lvl6pPr>
            <a:lvl7pPr marL="3651596" indent="0">
              <a:buNone/>
              <a:defRPr sz="2100" b="1"/>
            </a:lvl7pPr>
            <a:lvl8pPr marL="4260194" indent="0">
              <a:buNone/>
              <a:defRPr sz="2100" b="1"/>
            </a:lvl8pPr>
            <a:lvl9pPr marL="4868795"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74448" y="1681906"/>
            <a:ext cx="5472597"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2898" indent="-380374">
              <a:defRPr lang="en-US" sz="2100" kern="1200" dirty="0" smtClean="0">
                <a:solidFill>
                  <a:schemeClr val="bg2">
                    <a:lumMod val="50000"/>
                  </a:schemeClr>
                </a:solidFill>
                <a:latin typeface="+mn-lt"/>
                <a:ea typeface="+mn-ea"/>
                <a:cs typeface="Arial" pitchFamily="34" charset="0"/>
              </a:defRPr>
            </a:lvl2pPr>
            <a:lvl3pPr marL="912898" indent="-228225">
              <a:defRPr lang="en-US" sz="1900" kern="1200" dirty="0" smtClean="0">
                <a:solidFill>
                  <a:schemeClr val="bg2">
                    <a:lumMod val="50000"/>
                  </a:schemeClr>
                </a:solidFill>
                <a:latin typeface="+mn-lt"/>
                <a:ea typeface="+mn-ea"/>
                <a:cs typeface="Arial" pitchFamily="34" charset="0"/>
              </a:defRPr>
            </a:lvl3pPr>
            <a:lvl4pPr marL="1217199" indent="-228225">
              <a:defRPr lang="en-US" sz="1600" kern="1200" dirty="0" smtClean="0">
                <a:solidFill>
                  <a:schemeClr val="bg2">
                    <a:lumMod val="50000"/>
                  </a:schemeClr>
                </a:solidFill>
                <a:latin typeface="+mn-lt"/>
                <a:ea typeface="+mn-ea"/>
                <a:cs typeface="Arial" pitchFamily="34" charset="0"/>
              </a:defRPr>
            </a:lvl4pPr>
            <a:lvl5pPr marL="1445424" indent="-22822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12" name="Title 11"/>
          <p:cNvSpPr>
            <a:spLocks noGrp="1"/>
          </p:cNvSpPr>
          <p:nvPr>
            <p:ph type="title"/>
          </p:nvPr>
        </p:nvSpPr>
        <p:spPr/>
        <p:txBody>
          <a:bodyPr>
            <a:noAutofit/>
          </a:bodyPr>
          <a:lstStyle>
            <a:lvl1pPr>
              <a:defRPr>
                <a:solidFill>
                  <a:srgbClr val="009E49"/>
                </a:solidFill>
              </a:defRPr>
            </a:lvl1pPr>
          </a:lstStyle>
          <a:p>
            <a:r>
              <a:rPr lang="en-US" dirty="0" smtClean="0"/>
              <a:t>Click to edit Master title style</a:t>
            </a:r>
            <a:endParaRPr lang="en-US" dirty="0"/>
          </a:p>
        </p:txBody>
      </p:sp>
      <p:sp>
        <p:nvSpPr>
          <p:cNvPr id="10" name="Slide Number Placeholder 9"/>
          <p:cNvSpPr>
            <a:spLocks noGrp="1"/>
          </p:cNvSpPr>
          <p:nvPr>
            <p:ph type="sldNum" sz="quarter" idx="12"/>
          </p:nvPr>
        </p:nvSpPr>
        <p:spPr>
          <a:xfrm>
            <a:off x="519547" y="6399557"/>
            <a:ext cx="559445"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7" name="TextBox 6"/>
          <p:cNvSpPr txBox="1"/>
          <p:nvPr userDrawn="1"/>
        </p:nvSpPr>
        <p:spPr>
          <a:xfrm>
            <a:off x="10348022" y="5979001"/>
            <a:ext cx="1517904" cy="859536"/>
          </a:xfrm>
          <a:prstGeom prst="rect">
            <a:avLst/>
          </a:prstGeom>
          <a:noFill/>
        </p:spPr>
        <p:txBody>
          <a:bodyPr wrap="square" lIns="0" tIns="0" rIns="0" bIns="0" rtlCol="0" anchor="ctr">
            <a:spAutoFit/>
          </a:bodyPr>
          <a:lstStyle/>
          <a:p>
            <a:pPr algn="ctr"/>
            <a:r>
              <a:rPr lang="en-US" sz="3900" spc="-70" dirty="0" smtClean="0">
                <a:solidFill>
                  <a:srgbClr val="009E49"/>
                </a:solidFill>
                <a:latin typeface="Segoe Pro" pitchFamily="34" charset="0"/>
              </a:rPr>
              <a:t>Project</a:t>
            </a:r>
          </a:p>
        </p:txBody>
      </p:sp>
    </p:spTree>
    <p:extLst>
      <p:ext uri="{BB962C8B-B14F-4D97-AF65-F5344CB8AC3E}">
        <p14:creationId xmlns:p14="http://schemas.microsoft.com/office/powerpoint/2010/main" val="9672116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194967" y="11430"/>
            <a:ext cx="5966871" cy="6858000"/>
          </a:xfrm>
        </p:spPr>
        <p:txBody>
          <a:bodyPr lIns="182611" anchor="ctr"/>
          <a:lstStyle>
            <a:lvl1pPr marL="0" indent="0" algn="l">
              <a:buNone/>
              <a:defRPr/>
            </a:lvl1pPr>
          </a:lstStyle>
          <a:p>
            <a:r>
              <a:rPr lang="en-US" dirty="0" smtClean="0"/>
              <a:t>Click to insert photo.</a:t>
            </a:r>
            <a:endParaRPr lang="en-US" dirty="0"/>
          </a:p>
        </p:txBody>
      </p:sp>
      <p:sp>
        <p:nvSpPr>
          <p:cNvPr id="3" name="Text Placeholder 2"/>
          <p:cNvSpPr>
            <a:spLocks noGrp="1"/>
          </p:cNvSpPr>
          <p:nvPr>
            <p:ph type="body" idx="1" hasCustomPrompt="1"/>
          </p:nvPr>
        </p:nvSpPr>
        <p:spPr>
          <a:xfrm>
            <a:off x="519547" y="1447801"/>
            <a:ext cx="5421502" cy="1178443"/>
          </a:xfrm>
          <a:prstGeom prst="rect">
            <a:avLst/>
          </a:prstGeom>
        </p:spPr>
        <p:txBody>
          <a:bodyPr>
            <a:noAutofit/>
          </a:bodyPr>
          <a:lstStyle>
            <a:lvl1pPr marL="0" indent="0">
              <a:spcBef>
                <a:spcPts val="1200"/>
              </a:spcBef>
              <a:buNone/>
              <a:defRPr sz="4000" b="0" cap="none" baseline="0">
                <a:solidFill>
                  <a:srgbClr val="009E49"/>
                </a:solidFill>
                <a:latin typeface="+mj-lt"/>
              </a:defRPr>
            </a:lvl1pPr>
            <a:lvl2pPr marL="608599" indent="0">
              <a:buNone/>
              <a:defRPr sz="2700" b="1"/>
            </a:lvl2pPr>
            <a:lvl3pPr marL="1217199" indent="0">
              <a:buNone/>
              <a:defRPr sz="2400" b="1"/>
            </a:lvl3pPr>
            <a:lvl4pPr marL="1825798" indent="0">
              <a:buNone/>
              <a:defRPr sz="2100" b="1"/>
            </a:lvl4pPr>
            <a:lvl5pPr marL="2434397" indent="0">
              <a:buNone/>
              <a:defRPr sz="2100" b="1"/>
            </a:lvl5pPr>
            <a:lvl6pPr marL="3042997" indent="0">
              <a:buNone/>
              <a:defRPr sz="2100" b="1"/>
            </a:lvl6pPr>
            <a:lvl7pPr marL="3651596" indent="0">
              <a:buNone/>
              <a:defRPr sz="2100" b="1"/>
            </a:lvl7pPr>
            <a:lvl8pPr marL="4260194" indent="0">
              <a:buNone/>
              <a:defRPr sz="2100" b="1"/>
            </a:lvl8pPr>
            <a:lvl9pPr marL="4868795" indent="0">
              <a:buNone/>
              <a:defRPr sz="2100" b="1"/>
            </a:lvl9pPr>
          </a:lstStyle>
          <a:p>
            <a:pPr lvl="0"/>
            <a:r>
              <a:rPr lang="en-US" dirty="0" smtClean="0"/>
              <a:t>Click to edit Master text styles.</a:t>
            </a:r>
          </a:p>
        </p:txBody>
      </p:sp>
      <p:sp>
        <p:nvSpPr>
          <p:cNvPr id="10" name="Slide Number Placeholder 9"/>
          <p:cNvSpPr>
            <a:spLocks noGrp="1"/>
          </p:cNvSpPr>
          <p:nvPr>
            <p:ph type="sldNum" sz="quarter" idx="12"/>
          </p:nvPr>
        </p:nvSpPr>
        <p:spPr>
          <a:xfrm>
            <a:off x="519547" y="6399557"/>
            <a:ext cx="559445"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9" name="Content Placeholder 5"/>
          <p:cNvSpPr>
            <a:spLocks noGrp="1"/>
          </p:cNvSpPr>
          <p:nvPr>
            <p:ph sz="quarter" idx="13"/>
          </p:nvPr>
        </p:nvSpPr>
        <p:spPr>
          <a:xfrm>
            <a:off x="519548" y="2734986"/>
            <a:ext cx="5432111"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2898" indent="-380374">
              <a:defRPr lang="en-US" sz="2100" kern="1200" dirty="0" smtClean="0">
                <a:solidFill>
                  <a:schemeClr val="bg2">
                    <a:lumMod val="50000"/>
                  </a:schemeClr>
                </a:solidFill>
                <a:latin typeface="+mn-lt"/>
                <a:ea typeface="+mn-ea"/>
                <a:cs typeface="Arial" pitchFamily="34" charset="0"/>
              </a:defRPr>
            </a:lvl2pPr>
            <a:lvl3pPr marL="912898" indent="-228225">
              <a:defRPr lang="en-US" sz="1900" kern="1200" dirty="0" smtClean="0">
                <a:solidFill>
                  <a:schemeClr val="bg2">
                    <a:lumMod val="50000"/>
                  </a:schemeClr>
                </a:solidFill>
                <a:latin typeface="+mn-lt"/>
                <a:ea typeface="+mn-ea"/>
                <a:cs typeface="Arial" pitchFamily="34" charset="0"/>
              </a:defRPr>
            </a:lvl3pPr>
            <a:lvl4pPr marL="1217199" indent="-228225">
              <a:defRPr lang="en-US" sz="1600" kern="1200" dirty="0" smtClean="0">
                <a:solidFill>
                  <a:schemeClr val="bg2">
                    <a:lumMod val="50000"/>
                  </a:schemeClr>
                </a:solidFill>
                <a:latin typeface="+mn-lt"/>
                <a:ea typeface="+mn-ea"/>
                <a:cs typeface="Arial" pitchFamily="34" charset="0"/>
              </a:defRPr>
            </a:lvl4pPr>
            <a:lvl5pPr marL="1445424" indent="-22822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7" name="TextBox 6"/>
          <p:cNvSpPr txBox="1"/>
          <p:nvPr userDrawn="1"/>
        </p:nvSpPr>
        <p:spPr>
          <a:xfrm>
            <a:off x="10348022" y="5979001"/>
            <a:ext cx="1517904" cy="859536"/>
          </a:xfrm>
          <a:prstGeom prst="rect">
            <a:avLst/>
          </a:prstGeom>
          <a:noFill/>
        </p:spPr>
        <p:txBody>
          <a:bodyPr wrap="square" lIns="0" tIns="0" rIns="0" bIns="0" rtlCol="0" anchor="ctr">
            <a:spAutoFit/>
          </a:bodyPr>
          <a:lstStyle/>
          <a:p>
            <a:pPr algn="ctr"/>
            <a:r>
              <a:rPr lang="en-US" sz="3900" spc="-70" dirty="0" smtClean="0">
                <a:solidFill>
                  <a:srgbClr val="009E49"/>
                </a:solidFill>
                <a:latin typeface="Segoe Pro" pitchFamily="34" charset="0"/>
              </a:rPr>
              <a:t>Project</a:t>
            </a:r>
          </a:p>
        </p:txBody>
      </p:sp>
    </p:spTree>
    <p:extLst>
      <p:ext uri="{BB962C8B-B14F-4D97-AF65-F5344CB8AC3E}">
        <p14:creationId xmlns:p14="http://schemas.microsoft.com/office/powerpoint/2010/main" val="38572461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Photo on Lef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204324" y="1447801"/>
            <a:ext cx="5421502" cy="1178443"/>
          </a:xfrm>
          <a:prstGeom prst="rect">
            <a:avLst/>
          </a:prstGeom>
        </p:spPr>
        <p:txBody>
          <a:bodyPr>
            <a:noAutofit/>
          </a:bodyPr>
          <a:lstStyle>
            <a:lvl1pPr marL="0" indent="0">
              <a:spcBef>
                <a:spcPts val="1200"/>
              </a:spcBef>
              <a:buNone/>
              <a:defRPr sz="4000" b="0" cap="none" baseline="0">
                <a:solidFill>
                  <a:srgbClr val="009E49"/>
                </a:solidFill>
                <a:latin typeface="+mj-lt"/>
              </a:defRPr>
            </a:lvl1pPr>
            <a:lvl2pPr marL="608599" indent="0">
              <a:buNone/>
              <a:defRPr sz="2700" b="1"/>
            </a:lvl2pPr>
            <a:lvl3pPr marL="1217199" indent="0">
              <a:buNone/>
              <a:defRPr sz="2400" b="1"/>
            </a:lvl3pPr>
            <a:lvl4pPr marL="1825798" indent="0">
              <a:buNone/>
              <a:defRPr sz="2100" b="1"/>
            </a:lvl4pPr>
            <a:lvl5pPr marL="2434397" indent="0">
              <a:buNone/>
              <a:defRPr sz="2100" b="1"/>
            </a:lvl5pPr>
            <a:lvl6pPr marL="3042997" indent="0">
              <a:buNone/>
              <a:defRPr sz="2100" b="1"/>
            </a:lvl6pPr>
            <a:lvl7pPr marL="3651596" indent="0">
              <a:buNone/>
              <a:defRPr sz="2100" b="1"/>
            </a:lvl7pPr>
            <a:lvl8pPr marL="4260194" indent="0">
              <a:buNone/>
              <a:defRPr sz="2100" b="1"/>
            </a:lvl8pPr>
            <a:lvl9pPr marL="4868795"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04324" y="2734986"/>
            <a:ext cx="5432111"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2898" indent="-380374">
              <a:defRPr lang="en-US" sz="2100" kern="1200" dirty="0" smtClean="0">
                <a:solidFill>
                  <a:schemeClr val="bg2">
                    <a:lumMod val="50000"/>
                  </a:schemeClr>
                </a:solidFill>
                <a:latin typeface="+mn-lt"/>
                <a:ea typeface="+mn-ea"/>
                <a:cs typeface="Arial" pitchFamily="34" charset="0"/>
              </a:defRPr>
            </a:lvl2pPr>
            <a:lvl3pPr marL="912898" indent="-228225">
              <a:defRPr lang="en-US" sz="1900" kern="1200" dirty="0" smtClean="0">
                <a:solidFill>
                  <a:schemeClr val="bg2">
                    <a:lumMod val="50000"/>
                  </a:schemeClr>
                </a:solidFill>
                <a:latin typeface="+mn-lt"/>
                <a:ea typeface="+mn-ea"/>
                <a:cs typeface="Arial" pitchFamily="34" charset="0"/>
              </a:defRPr>
            </a:lvl3pPr>
            <a:lvl4pPr marL="1217199" indent="-228225">
              <a:defRPr lang="en-US" sz="1600" kern="1200" dirty="0" smtClean="0">
                <a:solidFill>
                  <a:schemeClr val="bg2">
                    <a:lumMod val="50000"/>
                  </a:schemeClr>
                </a:solidFill>
                <a:latin typeface="+mn-lt"/>
                <a:ea typeface="+mn-ea"/>
                <a:cs typeface="Arial" pitchFamily="34" charset="0"/>
              </a:defRPr>
            </a:lvl4pPr>
            <a:lvl5pPr marL="1445424" indent="-22822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4" name="Picture Placeholder 3"/>
          <p:cNvSpPr>
            <a:spLocks noGrp="1"/>
          </p:cNvSpPr>
          <p:nvPr>
            <p:ph type="pic" sz="quarter" idx="14" hasCustomPrompt="1"/>
          </p:nvPr>
        </p:nvSpPr>
        <p:spPr>
          <a:xfrm>
            <a:off x="0" y="0"/>
            <a:ext cx="5966871" cy="6858000"/>
          </a:xfrm>
        </p:spPr>
        <p:txBody>
          <a:bodyPr lIns="182611" anchor="ctr"/>
          <a:lstStyle>
            <a:lvl1pPr marL="0" indent="0" algn="l">
              <a:buNone/>
              <a:defRPr/>
            </a:lvl1pPr>
          </a:lstStyle>
          <a:p>
            <a:r>
              <a:rPr lang="en-US" dirty="0" smtClean="0"/>
              <a:t>Click to insert photo.</a:t>
            </a:r>
            <a:endParaRPr lang="en-US" dirty="0"/>
          </a:p>
        </p:txBody>
      </p:sp>
      <p:sp>
        <p:nvSpPr>
          <p:cNvPr id="6" name="TextBox 5"/>
          <p:cNvSpPr txBox="1"/>
          <p:nvPr userDrawn="1"/>
        </p:nvSpPr>
        <p:spPr>
          <a:xfrm>
            <a:off x="10348022" y="5979001"/>
            <a:ext cx="1517904" cy="859536"/>
          </a:xfrm>
          <a:prstGeom prst="rect">
            <a:avLst/>
          </a:prstGeom>
          <a:noFill/>
        </p:spPr>
        <p:txBody>
          <a:bodyPr wrap="square" lIns="0" tIns="0" rIns="0" bIns="0" rtlCol="0" anchor="ctr">
            <a:spAutoFit/>
          </a:bodyPr>
          <a:lstStyle/>
          <a:p>
            <a:pPr algn="ctr"/>
            <a:r>
              <a:rPr lang="en-US" sz="3900" spc="-70" dirty="0" smtClean="0">
                <a:solidFill>
                  <a:srgbClr val="009E49"/>
                </a:solidFill>
                <a:latin typeface="Segoe Pro" pitchFamily="34" charset="0"/>
              </a:rPr>
              <a:t>Project</a:t>
            </a:r>
          </a:p>
        </p:txBody>
      </p:sp>
    </p:spTree>
    <p:extLst>
      <p:ext uri="{BB962C8B-B14F-4D97-AF65-F5344CB8AC3E}">
        <p14:creationId xmlns:p14="http://schemas.microsoft.com/office/powerpoint/2010/main" val="13237559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or Block Header on Left &amp; Text on Right ">
    <p:spTree>
      <p:nvGrpSpPr>
        <p:cNvPr id="1" name=""/>
        <p:cNvGrpSpPr/>
        <p:nvPr/>
      </p:nvGrpSpPr>
      <p:grpSpPr>
        <a:xfrm>
          <a:off x="0" y="0"/>
          <a:ext cx="0" cy="0"/>
          <a:chOff x="0" y="0"/>
          <a:chExt cx="0" cy="0"/>
        </a:xfrm>
      </p:grpSpPr>
      <p:sp>
        <p:nvSpPr>
          <p:cNvPr id="2" name="Rectangle 1"/>
          <p:cNvSpPr/>
          <p:nvPr userDrawn="1"/>
        </p:nvSpPr>
        <p:spPr bwMode="white">
          <a:xfrm>
            <a:off x="-9503" y="0"/>
            <a:ext cx="597320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ctr" anchorCtr="0" forceAA="0" compatLnSpc="1">
            <a:prstTxWarp prst="textNoShape">
              <a:avLst/>
            </a:prstTxWarp>
            <a:noAutofit/>
          </a:bodyPr>
          <a:lstStyle/>
          <a:p>
            <a:pPr algn="ctr" defTabSz="912759"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19547" y="1447801"/>
            <a:ext cx="5220816" cy="1661993"/>
          </a:xfrm>
          <a:prstGeom prst="rect">
            <a:avLst/>
          </a:prstGeom>
        </p:spPr>
        <p:txBody>
          <a:bodyPr>
            <a:noAutofit/>
          </a:bodyPr>
          <a:lstStyle>
            <a:lvl1pPr marL="0" indent="0">
              <a:spcBef>
                <a:spcPts val="1200"/>
              </a:spcBef>
              <a:buNone/>
              <a:defRPr sz="4000" b="0" cap="none" baseline="0">
                <a:gradFill>
                  <a:gsLst>
                    <a:gs pos="100000">
                      <a:schemeClr val="bg1"/>
                    </a:gs>
                    <a:gs pos="0">
                      <a:schemeClr val="bg1"/>
                    </a:gs>
                  </a:gsLst>
                  <a:lin ang="5400000" scaled="0"/>
                </a:gradFill>
                <a:latin typeface="+mj-lt"/>
              </a:defRPr>
            </a:lvl1pPr>
            <a:lvl2pPr marL="608599" indent="0">
              <a:buNone/>
              <a:defRPr sz="2700" b="1"/>
            </a:lvl2pPr>
            <a:lvl3pPr marL="1217199" indent="0">
              <a:buNone/>
              <a:defRPr sz="2400" b="1"/>
            </a:lvl3pPr>
            <a:lvl4pPr marL="1825798" indent="0">
              <a:buNone/>
              <a:defRPr sz="2100" b="1"/>
            </a:lvl4pPr>
            <a:lvl5pPr marL="2434397" indent="0">
              <a:buNone/>
              <a:defRPr sz="2100" b="1"/>
            </a:lvl5pPr>
            <a:lvl6pPr marL="3042997" indent="0">
              <a:buNone/>
              <a:defRPr sz="2100" b="1"/>
            </a:lvl6pPr>
            <a:lvl7pPr marL="3651596" indent="0">
              <a:buNone/>
              <a:defRPr sz="2100" b="1"/>
            </a:lvl7pPr>
            <a:lvl8pPr marL="4260194" indent="0">
              <a:buNone/>
              <a:defRPr sz="2100" b="1"/>
            </a:lvl8pPr>
            <a:lvl9pPr marL="4868795" indent="0">
              <a:buNone/>
              <a:defRPr sz="2100" b="1"/>
            </a:lvl9pPr>
          </a:lstStyle>
          <a:p>
            <a:pPr lvl="0"/>
            <a:r>
              <a:rPr lang="en-US" dirty="0" smtClean="0"/>
              <a:t>Click to edit Master text styles.</a:t>
            </a:r>
          </a:p>
        </p:txBody>
      </p:sp>
      <p:sp>
        <p:nvSpPr>
          <p:cNvPr id="6" name="Content Placeholder 5"/>
          <p:cNvSpPr>
            <a:spLocks noGrp="1"/>
          </p:cNvSpPr>
          <p:nvPr>
            <p:ph sz="quarter" idx="4"/>
          </p:nvPr>
        </p:nvSpPr>
        <p:spPr>
          <a:xfrm>
            <a:off x="6174448" y="1681906"/>
            <a:ext cx="5472597" cy="332399"/>
          </a:xfrm>
          <a:prstGeom prst="rect">
            <a:avLst/>
          </a:prstGeom>
        </p:spPr>
        <p:txBody>
          <a:bodyPr>
            <a:noAutofit/>
          </a:bodyPr>
          <a:lstStyle>
            <a:lvl1pPr marL="0" indent="0">
              <a:spcBef>
                <a:spcPts val="1200"/>
              </a:spcBef>
              <a:buNone/>
              <a:defRPr lang="en-US" sz="2000" kern="1200" spc="0" dirty="0" smtClean="0">
                <a:gradFill>
                  <a:gsLst>
                    <a:gs pos="100000">
                      <a:schemeClr val="bg2"/>
                    </a:gs>
                    <a:gs pos="0">
                      <a:schemeClr val="bg2"/>
                    </a:gs>
                  </a:gsLst>
                  <a:lin ang="5400000" scaled="0"/>
                </a:gradFill>
                <a:latin typeface="+mn-lt"/>
                <a:ea typeface="+mn-ea"/>
                <a:cs typeface="Segoe UI" pitchFamily="34" charset="0"/>
              </a:defRPr>
            </a:lvl1pPr>
            <a:lvl2pPr marL="912898" indent="-380374">
              <a:defRPr lang="en-US" sz="2100" kern="1200" dirty="0" smtClean="0">
                <a:solidFill>
                  <a:schemeClr val="bg2">
                    <a:lumMod val="50000"/>
                  </a:schemeClr>
                </a:solidFill>
                <a:latin typeface="+mn-lt"/>
                <a:ea typeface="+mn-ea"/>
                <a:cs typeface="Arial" pitchFamily="34" charset="0"/>
              </a:defRPr>
            </a:lvl2pPr>
            <a:lvl3pPr marL="912898" indent="-228225">
              <a:defRPr lang="en-US" sz="1900" kern="1200" dirty="0" smtClean="0">
                <a:solidFill>
                  <a:schemeClr val="bg2">
                    <a:lumMod val="50000"/>
                  </a:schemeClr>
                </a:solidFill>
                <a:latin typeface="+mn-lt"/>
                <a:ea typeface="+mn-ea"/>
                <a:cs typeface="Arial" pitchFamily="34" charset="0"/>
              </a:defRPr>
            </a:lvl3pPr>
            <a:lvl4pPr marL="1217199" indent="-228225">
              <a:defRPr lang="en-US" sz="1600" kern="1200" dirty="0" smtClean="0">
                <a:solidFill>
                  <a:schemeClr val="bg2">
                    <a:lumMod val="50000"/>
                  </a:schemeClr>
                </a:solidFill>
                <a:latin typeface="+mn-lt"/>
                <a:ea typeface="+mn-ea"/>
                <a:cs typeface="Arial" pitchFamily="34" charset="0"/>
              </a:defRPr>
            </a:lvl4pPr>
            <a:lvl5pPr marL="1445424" indent="-22822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8" name="TextBox 7"/>
          <p:cNvSpPr txBox="1"/>
          <p:nvPr userDrawn="1"/>
        </p:nvSpPr>
        <p:spPr>
          <a:xfrm>
            <a:off x="10348022" y="5979001"/>
            <a:ext cx="1517904" cy="859536"/>
          </a:xfrm>
          <a:prstGeom prst="rect">
            <a:avLst/>
          </a:prstGeom>
          <a:noFill/>
        </p:spPr>
        <p:txBody>
          <a:bodyPr wrap="square" lIns="0" tIns="0" rIns="0" bIns="0" rtlCol="0" anchor="ctr">
            <a:spAutoFit/>
          </a:bodyPr>
          <a:lstStyle/>
          <a:p>
            <a:pPr algn="ctr"/>
            <a:r>
              <a:rPr lang="en-US" sz="3900" spc="-70" dirty="0" smtClean="0">
                <a:solidFill>
                  <a:srgbClr val="009E49"/>
                </a:solidFill>
                <a:latin typeface="Segoe Pro" pitchFamily="34" charset="0"/>
              </a:rPr>
              <a:t>Project</a:t>
            </a:r>
          </a:p>
        </p:txBody>
      </p:sp>
    </p:spTree>
    <p:extLst>
      <p:ext uri="{BB962C8B-B14F-4D97-AF65-F5344CB8AC3E}">
        <p14:creationId xmlns:p14="http://schemas.microsoft.com/office/powerpoint/2010/main" val="12350279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r Block text w/Photo on Right">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194967" y="0"/>
            <a:ext cx="5966871" cy="6858000"/>
          </a:xfrm>
        </p:spPr>
        <p:txBody>
          <a:bodyPr lIns="182611" anchor="ctr"/>
          <a:lstStyle>
            <a:lvl1pPr marL="0" indent="0" algn="l">
              <a:buNone/>
              <a:defRPr/>
            </a:lvl1pPr>
          </a:lstStyle>
          <a:p>
            <a:r>
              <a:rPr lang="en-US" dirty="0" smtClean="0"/>
              <a:t>Click to insert photo.</a:t>
            </a:r>
            <a:endParaRPr lang="en-US" dirty="0"/>
          </a:p>
        </p:txBody>
      </p:sp>
      <p:sp>
        <p:nvSpPr>
          <p:cNvPr id="7" name="Rectangle 6"/>
          <p:cNvSpPr/>
          <p:nvPr userDrawn="1"/>
        </p:nvSpPr>
        <p:spPr bwMode="white">
          <a:xfrm>
            <a:off x="0" y="0"/>
            <a:ext cx="6206054"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ctr" anchorCtr="0" forceAA="0" compatLnSpc="1">
            <a:prstTxWarp prst="textNoShape">
              <a:avLst/>
            </a:prstTxWarp>
            <a:noAutofit/>
          </a:bodyPr>
          <a:lstStyle/>
          <a:p>
            <a:pPr algn="ctr" defTabSz="912759"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519547" y="1447801"/>
            <a:ext cx="5421502" cy="1178443"/>
          </a:xfrm>
          <a:prstGeom prst="rect">
            <a:avLst/>
          </a:prstGeom>
        </p:spPr>
        <p:txBody>
          <a:bodyPr>
            <a:noAutofit/>
          </a:bodyPr>
          <a:lstStyle>
            <a:lvl1pPr marL="0" indent="0">
              <a:spcBef>
                <a:spcPts val="1200"/>
              </a:spcBef>
              <a:buNone/>
              <a:defRPr sz="4000" b="0" cap="none" baseline="0">
                <a:gradFill>
                  <a:gsLst>
                    <a:gs pos="100000">
                      <a:schemeClr val="bg1"/>
                    </a:gs>
                    <a:gs pos="0">
                      <a:schemeClr val="bg1"/>
                    </a:gs>
                  </a:gsLst>
                  <a:lin ang="5400000" scaled="0"/>
                </a:gradFill>
                <a:latin typeface="+mj-lt"/>
              </a:defRPr>
            </a:lvl1pPr>
            <a:lvl2pPr marL="608599" indent="0">
              <a:buNone/>
              <a:defRPr sz="2700" b="1"/>
            </a:lvl2pPr>
            <a:lvl3pPr marL="1217199" indent="0">
              <a:buNone/>
              <a:defRPr sz="2400" b="1"/>
            </a:lvl3pPr>
            <a:lvl4pPr marL="1825798" indent="0">
              <a:buNone/>
              <a:defRPr sz="2100" b="1"/>
            </a:lvl4pPr>
            <a:lvl5pPr marL="2434397" indent="0">
              <a:buNone/>
              <a:defRPr sz="2100" b="1"/>
            </a:lvl5pPr>
            <a:lvl6pPr marL="3042997" indent="0">
              <a:buNone/>
              <a:defRPr sz="2100" b="1"/>
            </a:lvl6pPr>
            <a:lvl7pPr marL="3651596" indent="0">
              <a:buNone/>
              <a:defRPr sz="2100" b="1"/>
            </a:lvl7pPr>
            <a:lvl8pPr marL="4260194" indent="0">
              <a:buNone/>
              <a:defRPr sz="2100" b="1"/>
            </a:lvl8pPr>
            <a:lvl9pPr marL="4868795"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519548" y="2734986"/>
            <a:ext cx="5432111"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2898" indent="-380374">
              <a:defRPr lang="en-US" sz="2100" kern="1200" dirty="0" smtClean="0">
                <a:solidFill>
                  <a:schemeClr val="bg2">
                    <a:lumMod val="50000"/>
                  </a:schemeClr>
                </a:solidFill>
                <a:latin typeface="+mn-lt"/>
                <a:ea typeface="+mn-ea"/>
                <a:cs typeface="Arial" pitchFamily="34" charset="0"/>
              </a:defRPr>
            </a:lvl2pPr>
            <a:lvl3pPr marL="912898" indent="-228225">
              <a:defRPr lang="en-US" sz="1900" kern="1200" dirty="0" smtClean="0">
                <a:solidFill>
                  <a:schemeClr val="bg2">
                    <a:lumMod val="50000"/>
                  </a:schemeClr>
                </a:solidFill>
                <a:latin typeface="+mn-lt"/>
                <a:ea typeface="+mn-ea"/>
                <a:cs typeface="Arial" pitchFamily="34" charset="0"/>
              </a:defRPr>
            </a:lvl3pPr>
            <a:lvl4pPr marL="1217199" indent="-228225">
              <a:defRPr lang="en-US" sz="1600" kern="1200" dirty="0" smtClean="0">
                <a:solidFill>
                  <a:schemeClr val="bg2">
                    <a:lumMod val="50000"/>
                  </a:schemeClr>
                </a:solidFill>
                <a:latin typeface="+mn-lt"/>
                <a:ea typeface="+mn-ea"/>
                <a:cs typeface="Arial" pitchFamily="34" charset="0"/>
              </a:defRPr>
            </a:lvl4pPr>
            <a:lvl5pPr marL="1445424" indent="-22822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smtClean="0"/>
              <a:t>Click to edit Master text styles</a:t>
            </a:r>
          </a:p>
        </p:txBody>
      </p:sp>
      <p:sp>
        <p:nvSpPr>
          <p:cNvPr id="10" name="TextBox 9"/>
          <p:cNvSpPr txBox="1"/>
          <p:nvPr userDrawn="1"/>
        </p:nvSpPr>
        <p:spPr>
          <a:xfrm>
            <a:off x="10348022" y="5979001"/>
            <a:ext cx="1517904" cy="859536"/>
          </a:xfrm>
          <a:prstGeom prst="rect">
            <a:avLst/>
          </a:prstGeom>
          <a:noFill/>
        </p:spPr>
        <p:txBody>
          <a:bodyPr wrap="square" lIns="0" tIns="0" rIns="0" bIns="0" rtlCol="0" anchor="ctr">
            <a:spAutoFit/>
          </a:bodyPr>
          <a:lstStyle/>
          <a:p>
            <a:pPr algn="ctr"/>
            <a:r>
              <a:rPr lang="en-US" sz="3900" spc="-70" dirty="0" smtClean="0">
                <a:solidFill>
                  <a:srgbClr val="009E49"/>
                </a:solidFill>
                <a:latin typeface="Segoe Pro" pitchFamily="34" charset="0"/>
              </a:rPr>
              <a:t>Project</a:t>
            </a:r>
          </a:p>
        </p:txBody>
      </p:sp>
    </p:spTree>
    <p:extLst>
      <p:ext uri="{BB962C8B-B14F-4D97-AF65-F5344CB8AC3E}">
        <p14:creationId xmlns:p14="http://schemas.microsoft.com/office/powerpoint/2010/main" val="26926722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lor Block text w/Photo on Left">
    <p:spTree>
      <p:nvGrpSpPr>
        <p:cNvPr id="1" name=""/>
        <p:cNvGrpSpPr/>
        <p:nvPr/>
      </p:nvGrpSpPr>
      <p:grpSpPr>
        <a:xfrm>
          <a:off x="0" y="0"/>
          <a:ext cx="0" cy="0"/>
          <a:chOff x="0" y="0"/>
          <a:chExt cx="0" cy="0"/>
        </a:xfrm>
      </p:grpSpPr>
      <p:sp>
        <p:nvSpPr>
          <p:cNvPr id="7" name="Rectangle 6"/>
          <p:cNvSpPr/>
          <p:nvPr userDrawn="1"/>
        </p:nvSpPr>
        <p:spPr bwMode="white">
          <a:xfrm>
            <a:off x="5954201" y="0"/>
            <a:ext cx="6207637"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ctr" anchorCtr="0" forceAA="0" compatLnSpc="1">
            <a:prstTxWarp prst="textNoShape">
              <a:avLst/>
            </a:prstTxWarp>
            <a:noAutofit/>
          </a:bodyPr>
          <a:lstStyle/>
          <a:p>
            <a:pPr algn="ctr" defTabSz="912759"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p:cNvSpPr>
            <a:spLocks noGrp="1"/>
          </p:cNvSpPr>
          <p:nvPr>
            <p:ph type="body" idx="1" hasCustomPrompt="1"/>
          </p:nvPr>
        </p:nvSpPr>
        <p:spPr>
          <a:xfrm>
            <a:off x="6204324" y="1447801"/>
            <a:ext cx="5421502" cy="1178443"/>
          </a:xfrm>
          <a:prstGeom prst="rect">
            <a:avLst/>
          </a:prstGeom>
        </p:spPr>
        <p:txBody>
          <a:bodyPr>
            <a:noAutofit/>
          </a:bodyPr>
          <a:lstStyle>
            <a:lvl1pPr marL="0" indent="0">
              <a:spcBef>
                <a:spcPts val="1200"/>
              </a:spcBef>
              <a:buNone/>
              <a:defRPr sz="4000" b="0" cap="none" baseline="0">
                <a:gradFill>
                  <a:gsLst>
                    <a:gs pos="100000">
                      <a:schemeClr val="bg1"/>
                    </a:gs>
                    <a:gs pos="0">
                      <a:schemeClr val="bg1"/>
                    </a:gs>
                  </a:gsLst>
                  <a:lin ang="5400000" scaled="0"/>
                </a:gradFill>
                <a:latin typeface="+mj-lt"/>
              </a:defRPr>
            </a:lvl1pPr>
            <a:lvl2pPr marL="608599" indent="0">
              <a:buNone/>
              <a:defRPr sz="2700" b="1"/>
            </a:lvl2pPr>
            <a:lvl3pPr marL="1217199" indent="0">
              <a:buNone/>
              <a:defRPr sz="2400" b="1"/>
            </a:lvl3pPr>
            <a:lvl4pPr marL="1825798" indent="0">
              <a:buNone/>
              <a:defRPr sz="2100" b="1"/>
            </a:lvl4pPr>
            <a:lvl5pPr marL="2434397" indent="0">
              <a:buNone/>
              <a:defRPr sz="2100" b="1"/>
            </a:lvl5pPr>
            <a:lvl6pPr marL="3042997" indent="0">
              <a:buNone/>
              <a:defRPr sz="2100" b="1"/>
            </a:lvl6pPr>
            <a:lvl7pPr marL="3651596" indent="0">
              <a:buNone/>
              <a:defRPr sz="2100" b="1"/>
            </a:lvl7pPr>
            <a:lvl8pPr marL="4260194" indent="0">
              <a:buNone/>
              <a:defRPr sz="2100" b="1"/>
            </a:lvl8pPr>
            <a:lvl9pPr marL="4868795" indent="0">
              <a:buNone/>
              <a:defRPr sz="2100" b="1"/>
            </a:lvl9pPr>
          </a:lstStyle>
          <a:p>
            <a:pPr lvl="0"/>
            <a:r>
              <a:rPr lang="en-US" dirty="0" smtClean="0"/>
              <a:t>Click to edit Master text styles.</a:t>
            </a:r>
          </a:p>
        </p:txBody>
      </p:sp>
      <p:sp>
        <p:nvSpPr>
          <p:cNvPr id="9" name="Content Placeholder 5"/>
          <p:cNvSpPr>
            <a:spLocks noGrp="1"/>
          </p:cNvSpPr>
          <p:nvPr>
            <p:ph sz="quarter" idx="13"/>
          </p:nvPr>
        </p:nvSpPr>
        <p:spPr>
          <a:xfrm>
            <a:off x="6204324" y="2734986"/>
            <a:ext cx="5432111" cy="609399"/>
          </a:xfrm>
          <a:prstGeom prst="rect">
            <a:avLst/>
          </a:prstGeom>
        </p:spPr>
        <p:txBody>
          <a:bodyPr>
            <a:noAutofit/>
          </a:bodyPr>
          <a:lstStyle>
            <a:lvl1pPr marL="0" indent="0">
              <a:spcBef>
                <a:spcPts val="1200"/>
              </a:spcBef>
              <a:buFont typeface="Arial" pitchFamily="34" charset="0"/>
              <a:buNone/>
              <a:defRPr lang="en-US" sz="2000" kern="1200" spc="0" dirty="0" smtClean="0">
                <a:gradFill>
                  <a:gsLst>
                    <a:gs pos="100000">
                      <a:schemeClr val="bg1"/>
                    </a:gs>
                    <a:gs pos="0">
                      <a:schemeClr val="bg1"/>
                    </a:gs>
                  </a:gsLst>
                  <a:lin ang="5400000" scaled="0"/>
                </a:gradFill>
                <a:latin typeface="+mn-lt"/>
                <a:ea typeface="+mn-ea"/>
                <a:cs typeface="Segoe UI" pitchFamily="34" charset="0"/>
              </a:defRPr>
            </a:lvl1pPr>
            <a:lvl2pPr marL="912898" indent="-380374">
              <a:defRPr lang="en-US" sz="2100" kern="1200" dirty="0" smtClean="0">
                <a:solidFill>
                  <a:schemeClr val="bg2">
                    <a:lumMod val="50000"/>
                  </a:schemeClr>
                </a:solidFill>
                <a:latin typeface="+mn-lt"/>
                <a:ea typeface="+mn-ea"/>
                <a:cs typeface="Arial" pitchFamily="34" charset="0"/>
              </a:defRPr>
            </a:lvl2pPr>
            <a:lvl3pPr marL="912898" indent="-228225">
              <a:defRPr lang="en-US" sz="1900" kern="1200" dirty="0" smtClean="0">
                <a:solidFill>
                  <a:schemeClr val="bg2">
                    <a:lumMod val="50000"/>
                  </a:schemeClr>
                </a:solidFill>
                <a:latin typeface="+mn-lt"/>
                <a:ea typeface="+mn-ea"/>
                <a:cs typeface="Arial" pitchFamily="34" charset="0"/>
              </a:defRPr>
            </a:lvl3pPr>
            <a:lvl4pPr marL="1217199" indent="-228225">
              <a:defRPr lang="en-US" sz="1600" kern="1200" dirty="0" smtClean="0">
                <a:solidFill>
                  <a:schemeClr val="bg2">
                    <a:lumMod val="50000"/>
                  </a:schemeClr>
                </a:solidFill>
                <a:latin typeface="+mn-lt"/>
                <a:ea typeface="+mn-ea"/>
                <a:cs typeface="Arial" pitchFamily="34" charset="0"/>
              </a:defRPr>
            </a:lvl4pPr>
            <a:lvl5pPr marL="1445424" indent="-228225">
              <a:defRPr lang="en-US" sz="1600" kern="1200" dirty="0">
                <a:solidFill>
                  <a:schemeClr val="bg2">
                    <a:lumMod val="50000"/>
                  </a:schemeClr>
                </a:solidFill>
                <a:latin typeface="+mn-lt"/>
                <a:ea typeface="+mn-ea"/>
                <a:cs typeface="Arial" pitchFamily="34" charset="0"/>
              </a:defRPr>
            </a:lvl5pPr>
            <a:lvl6pPr>
              <a:defRPr sz="2100"/>
            </a:lvl6pPr>
            <a:lvl7pPr>
              <a:defRPr sz="2100"/>
            </a:lvl7pPr>
            <a:lvl8pPr>
              <a:defRPr sz="2100"/>
            </a:lvl8pPr>
            <a:lvl9pPr>
              <a:defRPr sz="2100"/>
            </a:lvl9pPr>
          </a:lstStyle>
          <a:p>
            <a:pPr lvl="0"/>
            <a:r>
              <a:rPr lang="en-US" dirty="0" smtClean="0"/>
              <a:t>Click to edit Master text styles</a:t>
            </a:r>
          </a:p>
        </p:txBody>
      </p:sp>
      <p:sp>
        <p:nvSpPr>
          <p:cNvPr id="4" name="Picture Placeholder 3"/>
          <p:cNvSpPr>
            <a:spLocks noGrp="1"/>
          </p:cNvSpPr>
          <p:nvPr>
            <p:ph type="pic" sz="quarter" idx="14" hasCustomPrompt="1"/>
          </p:nvPr>
        </p:nvSpPr>
        <p:spPr>
          <a:xfrm>
            <a:off x="0" y="0"/>
            <a:ext cx="5966871" cy="6858000"/>
          </a:xfrm>
        </p:spPr>
        <p:txBody>
          <a:bodyPr lIns="182611" anchor="ctr"/>
          <a:lstStyle>
            <a:lvl1pPr marL="0" indent="0" algn="l">
              <a:buNone/>
              <a:defRPr/>
            </a:lvl1pPr>
          </a:lstStyle>
          <a:p>
            <a:r>
              <a:rPr lang="en-US" dirty="0" smtClean="0"/>
              <a:t>Click to insert photo.</a:t>
            </a:r>
            <a:endParaRPr lang="en-US" dirty="0"/>
          </a:p>
        </p:txBody>
      </p:sp>
      <p:sp>
        <p:nvSpPr>
          <p:cNvPr id="10" name="TextBox 9"/>
          <p:cNvSpPr txBox="1"/>
          <p:nvPr userDrawn="1"/>
        </p:nvSpPr>
        <p:spPr>
          <a:xfrm>
            <a:off x="10348022" y="6108687"/>
            <a:ext cx="1517904" cy="600164"/>
          </a:xfrm>
          <a:prstGeom prst="rect">
            <a:avLst/>
          </a:prstGeom>
          <a:noFill/>
        </p:spPr>
        <p:txBody>
          <a:bodyPr wrap="square" lIns="0" tIns="0" rIns="0" bIns="0" rtlCol="0" anchor="ctr">
            <a:spAutoFit/>
          </a:bodyPr>
          <a:lstStyle/>
          <a:p>
            <a:pPr algn="ctr"/>
            <a:r>
              <a:rPr lang="en-US" sz="3900" b="0" spc="-70" dirty="0" smtClean="0">
                <a:ln>
                  <a:solidFill>
                    <a:schemeClr val="bg1"/>
                  </a:solidFill>
                </a:ln>
                <a:solidFill>
                  <a:schemeClr val="bg1"/>
                </a:solidFill>
                <a:effectLst/>
                <a:latin typeface="Segoe Pro" pitchFamily="34" charset="0"/>
              </a:rPr>
              <a:t>Project</a:t>
            </a:r>
          </a:p>
        </p:txBody>
      </p:sp>
    </p:spTree>
    <p:extLst>
      <p:ext uri="{BB962C8B-B14F-4D97-AF65-F5344CB8AC3E}">
        <p14:creationId xmlns:p14="http://schemas.microsoft.com/office/powerpoint/2010/main" val="279596982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lor Block Quote ">
    <p:spTree>
      <p:nvGrpSpPr>
        <p:cNvPr id="1" name=""/>
        <p:cNvGrpSpPr/>
        <p:nvPr/>
      </p:nvGrpSpPr>
      <p:grpSpPr>
        <a:xfrm>
          <a:off x="0" y="0"/>
          <a:ext cx="0" cy="0"/>
          <a:chOff x="0" y="0"/>
          <a:chExt cx="0" cy="0"/>
        </a:xfrm>
      </p:grpSpPr>
      <p:sp>
        <p:nvSpPr>
          <p:cNvPr id="2" name="Rectangle 1"/>
          <p:cNvSpPr/>
          <p:nvPr userDrawn="1"/>
        </p:nvSpPr>
        <p:spPr bwMode="white">
          <a:xfrm>
            <a:off x="0" y="857249"/>
            <a:ext cx="12161838" cy="5124451"/>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ctr" anchorCtr="0" forceAA="0" compatLnSpc="1">
            <a:prstTxWarp prst="textNoShape">
              <a:avLst/>
            </a:prstTxWarp>
            <a:noAutofit/>
          </a:bodyPr>
          <a:lstStyle/>
          <a:p>
            <a:pPr algn="ctr" defTabSz="912759" fontAlgn="base">
              <a:spcBef>
                <a:spcPct val="0"/>
              </a:spcBef>
              <a:spcAft>
                <a:spcPct val="0"/>
              </a:spcAft>
            </a:pPr>
            <a:endParaRPr lang="en-US" sz="23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Content Placeholder 4"/>
          <p:cNvSpPr>
            <a:spLocks noGrp="1"/>
          </p:cNvSpPr>
          <p:nvPr>
            <p:ph sz="quarter" idx="11" hasCustomPrompt="1"/>
          </p:nvPr>
        </p:nvSpPr>
        <p:spPr>
          <a:xfrm>
            <a:off x="519547" y="1358054"/>
            <a:ext cx="11127497" cy="2863073"/>
          </a:xfrm>
          <a:prstGeom prst="rect">
            <a:avLst/>
          </a:prstGeom>
        </p:spPr>
        <p:txBody>
          <a:bodyPr>
            <a:normAutofit/>
          </a:bodyPr>
          <a:lstStyle>
            <a:lvl1pPr marL="0" indent="0">
              <a:lnSpc>
                <a:spcPct val="90000"/>
              </a:lnSpc>
              <a:spcBef>
                <a:spcPts val="1200"/>
              </a:spcBef>
              <a:buNone/>
              <a:defRPr sz="64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10" name="Slide Number Placeholder 9"/>
          <p:cNvSpPr>
            <a:spLocks noGrp="1"/>
          </p:cNvSpPr>
          <p:nvPr>
            <p:ph type="sldNum" sz="quarter" idx="12"/>
          </p:nvPr>
        </p:nvSpPr>
        <p:spPr>
          <a:xfrm>
            <a:off x="519547" y="6399557"/>
            <a:ext cx="559445"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11" name="Content Placeholder 4"/>
          <p:cNvSpPr>
            <a:spLocks noGrp="1"/>
          </p:cNvSpPr>
          <p:nvPr>
            <p:ph sz="quarter" idx="13"/>
          </p:nvPr>
        </p:nvSpPr>
        <p:spPr>
          <a:xfrm>
            <a:off x="519547" y="4343401"/>
            <a:ext cx="11127497" cy="470747"/>
          </a:xfrm>
          <a:prstGeom prst="rect">
            <a:avLst/>
          </a:prstGeom>
        </p:spPr>
        <p:txBody>
          <a:bodyPr>
            <a:normAutofit/>
          </a:bodyPr>
          <a:lstStyle>
            <a:lvl1pPr marL="0" indent="0">
              <a:lnSpc>
                <a:spcPct val="90000"/>
              </a:lnSpc>
              <a:spcBef>
                <a:spcPts val="1200"/>
              </a:spcBef>
              <a:buNone/>
              <a:defRPr sz="3600">
                <a:gradFill>
                  <a:gsLst>
                    <a:gs pos="100000">
                      <a:schemeClr val="bg1"/>
                    </a:gs>
                    <a:gs pos="0">
                      <a:schemeClr val="bg1"/>
                    </a:gs>
                  </a:gsLst>
                  <a:lin ang="5400000" scaled="0"/>
                </a:gradFill>
                <a:latin typeface="+mj-lt"/>
              </a:defRPr>
            </a:lvl1pPr>
            <a:lvl2pPr>
              <a:defRPr sz="6400">
                <a:solidFill>
                  <a:schemeClr val="tx2"/>
                </a:solidFill>
                <a:latin typeface="+mn-lt"/>
              </a:defRPr>
            </a:lvl2pPr>
          </a:lstStyle>
          <a:p>
            <a:pPr lvl="0"/>
            <a:r>
              <a:rPr lang="en-US" dirty="0" smtClean="0"/>
              <a:t>Click to edit Master text styles</a:t>
            </a:r>
          </a:p>
        </p:txBody>
      </p:sp>
      <p:sp>
        <p:nvSpPr>
          <p:cNvPr id="7" name="TextBox 6"/>
          <p:cNvSpPr txBox="1"/>
          <p:nvPr userDrawn="1"/>
        </p:nvSpPr>
        <p:spPr>
          <a:xfrm>
            <a:off x="10348022" y="5979001"/>
            <a:ext cx="1517904" cy="859536"/>
          </a:xfrm>
          <a:prstGeom prst="rect">
            <a:avLst/>
          </a:prstGeom>
          <a:noFill/>
        </p:spPr>
        <p:txBody>
          <a:bodyPr wrap="square" lIns="0" tIns="0" rIns="0" bIns="0" rtlCol="0" anchor="ctr">
            <a:spAutoFit/>
          </a:bodyPr>
          <a:lstStyle/>
          <a:p>
            <a:pPr algn="ctr"/>
            <a:r>
              <a:rPr lang="en-US" sz="3900" spc="-70" dirty="0" smtClean="0">
                <a:solidFill>
                  <a:srgbClr val="009E49"/>
                </a:solidFill>
                <a:latin typeface="Segoe Pro" pitchFamily="34" charset="0"/>
              </a:rPr>
              <a:t>Project</a:t>
            </a:r>
          </a:p>
        </p:txBody>
      </p:sp>
    </p:spTree>
    <p:extLst>
      <p:ext uri="{BB962C8B-B14F-4D97-AF65-F5344CB8AC3E}">
        <p14:creationId xmlns:p14="http://schemas.microsoft.com/office/powerpoint/2010/main" val="25426154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4" name="Slide Number Placeholder 9"/>
          <p:cNvSpPr>
            <a:spLocks noGrp="1"/>
          </p:cNvSpPr>
          <p:nvPr>
            <p:ph type="sldNum" sz="quarter" idx="12"/>
          </p:nvPr>
        </p:nvSpPr>
        <p:spPr>
          <a:xfrm>
            <a:off x="519547" y="6399557"/>
            <a:ext cx="559445"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6" name="TextBox 5"/>
          <p:cNvSpPr txBox="1"/>
          <p:nvPr userDrawn="1"/>
        </p:nvSpPr>
        <p:spPr>
          <a:xfrm>
            <a:off x="10348022" y="5979001"/>
            <a:ext cx="1517904" cy="859536"/>
          </a:xfrm>
          <a:prstGeom prst="rect">
            <a:avLst/>
          </a:prstGeom>
          <a:noFill/>
        </p:spPr>
        <p:txBody>
          <a:bodyPr wrap="square" lIns="0" tIns="0" rIns="0" bIns="0" rtlCol="0" anchor="ctr">
            <a:spAutoFit/>
          </a:bodyPr>
          <a:lstStyle/>
          <a:p>
            <a:pPr algn="ctr"/>
            <a:r>
              <a:rPr lang="en-US" sz="3900" spc="-70" dirty="0" smtClean="0">
                <a:solidFill>
                  <a:srgbClr val="009E49"/>
                </a:solidFill>
                <a:latin typeface="Segoe Pro" pitchFamily="34" charset="0"/>
              </a:rPr>
              <a:t>Project</a:t>
            </a:r>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9E49"/>
                </a:solidFill>
              </a:defRPr>
            </a:lvl1pPr>
          </a:lstStyle>
          <a:p>
            <a:r>
              <a:rPr lang="en-US" dirty="0" smtClean="0"/>
              <a:t>Slide for Developer Code</a:t>
            </a:r>
            <a:endParaRPr lang="en-US" dirty="0"/>
          </a:p>
        </p:txBody>
      </p:sp>
      <p:sp>
        <p:nvSpPr>
          <p:cNvPr id="3" name="Rectangle 2"/>
          <p:cNvSpPr/>
          <p:nvPr userDrawn="1"/>
        </p:nvSpPr>
        <p:spPr bwMode="hidden">
          <a:xfrm>
            <a:off x="0" y="1155941"/>
            <a:ext cx="12161838"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654" tIns="45654" rIns="45654" bIns="45654" numCol="1" spcCol="0" rtlCol="0" fromWordArt="0" anchor="ctr" anchorCtr="0" forceAA="0" compatLnSpc="1">
            <a:prstTxWarp prst="textNoShape">
              <a:avLst/>
            </a:prstTxWarp>
            <a:noAutofit/>
          </a:bodyPr>
          <a:lstStyle/>
          <a:p>
            <a:pPr algn="ctr" defTabSz="91275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7171" y="1447800"/>
            <a:ext cx="11127497" cy="1988237"/>
          </a:xfrm>
        </p:spPr>
        <p:txBody>
          <a:bodyPr/>
          <a:lstStyle>
            <a:lvl1pPr marL="0" indent="0">
              <a:lnSpc>
                <a:spcPct val="90000"/>
              </a:lnSpc>
              <a:spcBef>
                <a:spcPts val="1200"/>
              </a:spcBef>
              <a:buNone/>
              <a:defRPr sz="3200">
                <a:gradFill>
                  <a:gsLst>
                    <a:gs pos="1250">
                      <a:srgbClr val="000000"/>
                    </a:gs>
                    <a:gs pos="100000">
                      <a:srgbClr val="000000"/>
                    </a:gs>
                  </a:gsLst>
                  <a:lin ang="5400000" scaled="0"/>
                </a:gradFill>
                <a:latin typeface="Consolas" pitchFamily="49" charset="0"/>
                <a:cs typeface="Consolas" pitchFamily="49" charset="0"/>
              </a:defRPr>
            </a:lvl1pPr>
            <a:lvl2pPr marL="339227" indent="0">
              <a:lnSpc>
                <a:spcPct val="90000"/>
              </a:lnSpc>
              <a:spcBef>
                <a:spcPts val="1200"/>
              </a:spcBef>
              <a:buNone/>
              <a:defRPr>
                <a:gradFill>
                  <a:gsLst>
                    <a:gs pos="1250">
                      <a:srgbClr val="000000"/>
                    </a:gs>
                    <a:gs pos="100000">
                      <a:srgbClr val="000000"/>
                    </a:gs>
                  </a:gsLst>
                  <a:lin ang="5400000" scaled="0"/>
                </a:gradFill>
                <a:latin typeface="Consolas" pitchFamily="49" charset="0"/>
                <a:cs typeface="Consolas" pitchFamily="49" charset="0"/>
              </a:defRPr>
            </a:lvl2pPr>
            <a:lvl3pPr marL="572247" indent="0">
              <a:lnSpc>
                <a:spcPct val="90000"/>
              </a:lnSpc>
              <a:spcBef>
                <a:spcPts val="1200"/>
              </a:spcBef>
              <a:buNone/>
              <a:defRPr>
                <a:gradFill>
                  <a:gsLst>
                    <a:gs pos="1250">
                      <a:srgbClr val="000000"/>
                    </a:gs>
                    <a:gs pos="100000">
                      <a:srgbClr val="000000"/>
                    </a:gs>
                  </a:gsLst>
                  <a:lin ang="5400000" scaled="0"/>
                </a:gradFill>
                <a:latin typeface="Consolas" pitchFamily="49" charset="0"/>
                <a:cs typeface="Consolas" pitchFamily="49" charset="0"/>
              </a:defRPr>
            </a:lvl3pPr>
            <a:lvl4pPr marL="797342" indent="0">
              <a:lnSpc>
                <a:spcPct val="90000"/>
              </a:lnSpc>
              <a:spcBef>
                <a:spcPts val="1200"/>
              </a:spcBef>
              <a:buNone/>
              <a:defRPr>
                <a:gradFill>
                  <a:gsLst>
                    <a:gs pos="1250">
                      <a:srgbClr val="000000"/>
                    </a:gs>
                    <a:gs pos="100000">
                      <a:srgbClr val="000000"/>
                    </a:gs>
                  </a:gsLst>
                  <a:lin ang="5400000" scaled="0"/>
                </a:gradFill>
                <a:latin typeface="Consolas" pitchFamily="49" charset="0"/>
                <a:cs typeface="Consolas" pitchFamily="49" charset="0"/>
              </a:defRPr>
            </a:lvl4pPr>
            <a:lvl5pPr marL="1028777" indent="0">
              <a:lnSpc>
                <a:spcPct val="90000"/>
              </a:lnSpc>
              <a:spcBef>
                <a:spcPts val="1200"/>
              </a:spcBef>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964" y="2819604"/>
            <a:ext cx="11124328" cy="1218795"/>
          </a:xfrm>
        </p:spPr>
        <p:txBody>
          <a:bodyPr anchor="b" anchorCtr="0"/>
          <a:lstStyle>
            <a:lvl1pPr>
              <a:spcBef>
                <a:spcPts val="1200"/>
              </a:spcBef>
              <a:defRPr sz="8800" spc="-300" baseline="0">
                <a:gradFill>
                  <a:gsLst>
                    <a:gs pos="100000">
                      <a:schemeClr val="bg1"/>
                    </a:gs>
                    <a:gs pos="0">
                      <a:schemeClr val="bg1"/>
                    </a:gs>
                  </a:gsLst>
                  <a:lin ang="5400000" scaled="0"/>
                </a:gradFill>
              </a:defRPr>
            </a:lvl1pPr>
          </a:lstStyle>
          <a:p>
            <a:r>
              <a:rPr lang="en-US" dirty="0" smtClean="0"/>
              <a:t>Click to edit title style</a:t>
            </a:r>
            <a:endParaRPr lang="en-US" dirty="0"/>
          </a:p>
        </p:txBody>
      </p:sp>
      <p:pic>
        <p:nvPicPr>
          <p:cNvPr id="5" name="Picture 2"/>
          <p:cNvPicPr>
            <a:picLocks noChangeAspect="1" noChangeArrowheads="1"/>
          </p:cNvPicPr>
          <p:nvPr userDrawn="1"/>
        </p:nvPicPr>
        <p:blipFill>
          <a:blip r:embed="rId2">
            <a:clrChange>
              <a:clrFrom>
                <a:srgbClr val="009E49"/>
              </a:clrFrom>
              <a:clrTo>
                <a:srgbClr val="009E49">
                  <a:alpha val="0"/>
                </a:srgbClr>
              </a:clrTo>
            </a:clrChange>
            <a:extLst>
              <a:ext uri="{28A0092B-C50C-407E-A947-70E740481C1C}">
                <a14:useLocalDpi xmlns:a14="http://schemas.microsoft.com/office/drawing/2010/main" val="0"/>
              </a:ext>
            </a:extLst>
          </a:blip>
          <a:srcRect/>
          <a:stretch>
            <a:fillRect/>
          </a:stretch>
        </p:blipFill>
        <p:spPr bwMode="auto">
          <a:xfrm>
            <a:off x="10603829" y="6044841"/>
            <a:ext cx="1493010" cy="813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750825"/>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19547" y="228600"/>
            <a:ext cx="11127497"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7964" y="1447799"/>
            <a:ext cx="11124328" cy="2043636"/>
          </a:xfrm>
          <a:prstGeom prst="rect">
            <a:avLst/>
          </a:prstGeom>
        </p:spPr>
        <p:txBody>
          <a:bodyPr/>
          <a:lstStyle>
            <a:lvl1pPr marL="342397" indent="-342397">
              <a:spcBef>
                <a:spcPts val="1200"/>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7727" indent="-285331">
              <a:spcBef>
                <a:spcPts val="1200"/>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3058" indent="-285331">
              <a:spcBef>
                <a:spcPts val="1200"/>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1323" indent="-228265">
              <a:spcBef>
                <a:spcPts val="1200"/>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69588" indent="-228265">
              <a:spcBef>
                <a:spcPts val="1200"/>
              </a:spcBef>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238876"/>
            <a:ext cx="12161839" cy="619125"/>
          </a:xfrm>
          <a:prstGeom prst="rect">
            <a:avLst/>
          </a:prstGeom>
          <a:solidFill>
            <a:srgbClr val="FFFF99"/>
          </a:solidFill>
        </p:spPr>
        <p:txBody>
          <a:bodyPr wrap="square" lIns="152171" tIns="76085" rIns="152171" bIns="76085" anchor="b" anchorCtr="0">
            <a:noAutofit/>
          </a:bodyPr>
          <a:lstStyle>
            <a:lvl1pPr algn="r">
              <a:buFont typeface="Arial" pitchFamily="34" charset="0"/>
              <a:buNone/>
              <a:defRPr sz="36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353099696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6743" y="152400"/>
            <a:ext cx="11351049"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506743" y="1371600"/>
            <a:ext cx="11351049" cy="4800600"/>
          </a:xfrm>
        </p:spPr>
        <p:txBody>
          <a:bodyPr/>
          <a:lstStyle>
            <a:lvl1pPr marL="364846" indent="-364846">
              <a:buFont typeface="Wingdings 2" panose="05020102010507070707" pitchFamily="18" charset="2"/>
              <a:buChar char=""/>
              <a:defRPr lang="en-US" sz="2394" dirty="0" smtClean="0">
                <a:solidFill>
                  <a:schemeClr val="tx1"/>
                </a:solidFill>
                <a:latin typeface="Segoe UI Light" panose="020B0502040204020203" pitchFamily="34" charset="0"/>
                <a:ea typeface="+mn-ea"/>
                <a:cs typeface="Segoe UI Light" panose="020B0502040204020203" pitchFamily="34" charset="0"/>
              </a:defRPr>
            </a:lvl1pPr>
          </a:lstStyle>
          <a:p>
            <a:pPr marL="228029" lvl="0" indent="-364846" algn="l" rtl="0" eaLnBrk="1" fontAlgn="base" hangingPunct="1">
              <a:spcBef>
                <a:spcPct val="20000"/>
              </a:spcBef>
              <a:spcAft>
                <a:spcPct val="0"/>
              </a:spcAft>
              <a:buSzPct val="80000"/>
              <a:buFont typeface="Wingdings" pitchFamily="2" charset="2"/>
              <a:buChar char="o"/>
            </a:pPr>
            <a:r>
              <a:rPr lang="en-US" smtClean="0"/>
              <a:t>Click to edit Master text styles</a:t>
            </a:r>
          </a:p>
          <a:p>
            <a:pPr marL="228029" lvl="1" indent="-364846" algn="l" rtl="0" eaLnBrk="1" fontAlgn="base" hangingPunct="1">
              <a:spcBef>
                <a:spcPct val="20000"/>
              </a:spcBef>
              <a:spcAft>
                <a:spcPct val="0"/>
              </a:spcAft>
              <a:buSzPct val="80000"/>
              <a:buFont typeface="Wingdings" pitchFamily="2" charset="2"/>
              <a:buChar char="o"/>
            </a:pPr>
            <a:r>
              <a:rPr lang="en-US" smtClean="0"/>
              <a:t>Second level</a:t>
            </a:r>
          </a:p>
          <a:p>
            <a:pPr marL="228029" lvl="2" indent="-364846" algn="l" rtl="0" eaLnBrk="1" fontAlgn="base" hangingPunct="1">
              <a:spcBef>
                <a:spcPct val="20000"/>
              </a:spcBef>
              <a:spcAft>
                <a:spcPct val="0"/>
              </a:spcAft>
              <a:buSzPct val="80000"/>
              <a:buFont typeface="Wingdings" pitchFamily="2" charset="2"/>
              <a:buChar char="o"/>
            </a:pPr>
            <a:r>
              <a:rPr lang="en-US" smtClean="0"/>
              <a:t>Third level</a:t>
            </a:r>
          </a:p>
          <a:p>
            <a:pPr marL="228029" lvl="3" indent="-364846" algn="l" rtl="0" eaLnBrk="1" fontAlgn="base" hangingPunct="1">
              <a:spcBef>
                <a:spcPct val="20000"/>
              </a:spcBef>
              <a:spcAft>
                <a:spcPct val="0"/>
              </a:spcAft>
              <a:buSzPct val="80000"/>
              <a:buFont typeface="Wingdings" pitchFamily="2" charset="2"/>
              <a:buChar char="o"/>
            </a:pPr>
            <a:r>
              <a:rPr lang="en-US" smtClean="0"/>
              <a:t>Fourth level</a:t>
            </a:r>
          </a:p>
          <a:p>
            <a:pPr marL="228029" lvl="4" indent="-364846" algn="l" rtl="0" eaLnBrk="1" fontAlgn="base" hangingPunct="1">
              <a:spcBef>
                <a:spcPct val="20000"/>
              </a:spcBef>
              <a:spcAft>
                <a:spcPct val="0"/>
              </a:spcAft>
              <a:buSzPct val="80000"/>
              <a:buFont typeface="Wingdings" pitchFamily="2" charset="2"/>
              <a:buChar char="o"/>
            </a:pPr>
            <a:r>
              <a:rPr lang="en-US" smtClean="0"/>
              <a:t>Fifth level</a:t>
            </a:r>
            <a:endParaRPr lang="en-US" dirty="0"/>
          </a:p>
        </p:txBody>
      </p:sp>
    </p:spTree>
    <p:extLst>
      <p:ext uri="{BB962C8B-B14F-4D97-AF65-F5344CB8AC3E}">
        <p14:creationId xmlns:p14="http://schemas.microsoft.com/office/powerpoint/2010/main" val="507247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Slide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6528" y="2109543"/>
            <a:ext cx="10215119" cy="997196"/>
          </a:xfrm>
          <a:prstGeom prst="rect">
            <a:avLst/>
          </a:prstGeom>
        </p:spPr>
        <p:txBody>
          <a:bodyPr lIns="91306" tIns="45654" rIns="91306" bIns="45654" anchor="b" anchorCtr="0"/>
          <a:lstStyle>
            <a:lvl1pPr>
              <a:spcBef>
                <a:spcPts val="1200"/>
              </a:spcBef>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6528" y="3425826"/>
            <a:ext cx="10215119" cy="498599"/>
          </a:xfrm>
          <a:prstGeom prst="rect">
            <a:avLst/>
          </a:prstGeom>
        </p:spPr>
        <p:txBody>
          <a:bodyPr lIns="91306" tIns="45654" rIns="91306" bIns="45654">
            <a:noAutofit/>
          </a:bodyPr>
          <a:lstStyle>
            <a:lvl1pPr marL="0" indent="0">
              <a:spcBef>
                <a:spcPts val="120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sp>
        <p:nvSpPr>
          <p:cNvPr id="7" name="TextBox 6"/>
          <p:cNvSpPr txBox="1"/>
          <p:nvPr userDrawn="1"/>
        </p:nvSpPr>
        <p:spPr>
          <a:xfrm>
            <a:off x="10348022" y="6108687"/>
            <a:ext cx="1517904" cy="600164"/>
          </a:xfrm>
          <a:prstGeom prst="rect">
            <a:avLst/>
          </a:prstGeom>
          <a:noFill/>
        </p:spPr>
        <p:txBody>
          <a:bodyPr wrap="square" lIns="0" tIns="0" rIns="0" bIns="0" rtlCol="0" anchor="ctr">
            <a:spAutoFit/>
          </a:bodyPr>
          <a:lstStyle/>
          <a:p>
            <a:pPr algn="ctr"/>
            <a:r>
              <a:rPr lang="en-US" sz="3900" b="0" spc="-70" dirty="0" smtClean="0">
                <a:ln>
                  <a:solidFill>
                    <a:schemeClr val="tx1"/>
                  </a:solidFill>
                </a:ln>
                <a:solidFill>
                  <a:schemeClr val="tx1"/>
                </a:solidFill>
                <a:effectLst/>
                <a:latin typeface="Segoe Pro" pitchFamily="34" charset="0"/>
              </a:rPr>
              <a:t>Project</a:t>
            </a:r>
          </a:p>
        </p:txBody>
      </p:sp>
    </p:spTree>
    <p:extLst>
      <p:ext uri="{BB962C8B-B14F-4D97-AF65-F5344CB8AC3E}">
        <p14:creationId xmlns:p14="http://schemas.microsoft.com/office/powerpoint/2010/main" val="40500562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6528" y="2109543"/>
            <a:ext cx="10215119" cy="997196"/>
          </a:xfrm>
          <a:prstGeom prst="rect">
            <a:avLst/>
          </a:prstGeom>
        </p:spPr>
        <p:txBody>
          <a:bodyPr lIns="91306" tIns="45654" rIns="91306" bIns="45654" anchor="b" anchorCtr="0"/>
          <a:lstStyle>
            <a:lvl1pPr>
              <a:spcBef>
                <a:spcPts val="1200"/>
              </a:spcBef>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6528" y="3425826"/>
            <a:ext cx="10215119" cy="498599"/>
          </a:xfrm>
          <a:prstGeom prst="rect">
            <a:avLst/>
          </a:prstGeom>
        </p:spPr>
        <p:txBody>
          <a:bodyPr lIns="91306" tIns="45654" rIns="91306" bIns="45654">
            <a:noAutofit/>
          </a:bodyPr>
          <a:lstStyle>
            <a:lvl1pPr marL="0" indent="0">
              <a:spcBef>
                <a:spcPts val="120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sp>
        <p:nvSpPr>
          <p:cNvPr id="6" name="TextBox 5"/>
          <p:cNvSpPr txBox="1"/>
          <p:nvPr userDrawn="1"/>
        </p:nvSpPr>
        <p:spPr>
          <a:xfrm>
            <a:off x="10348022" y="6108687"/>
            <a:ext cx="1517904" cy="600164"/>
          </a:xfrm>
          <a:prstGeom prst="rect">
            <a:avLst/>
          </a:prstGeom>
          <a:noFill/>
        </p:spPr>
        <p:txBody>
          <a:bodyPr wrap="square" lIns="0" tIns="0" rIns="0" bIns="0" rtlCol="0" anchor="ctr">
            <a:spAutoFit/>
          </a:bodyPr>
          <a:lstStyle/>
          <a:p>
            <a:pPr algn="ctr"/>
            <a:r>
              <a:rPr lang="en-US" sz="3900" b="0" spc="-70" dirty="0" smtClean="0">
                <a:ln>
                  <a:solidFill>
                    <a:schemeClr val="tx1"/>
                  </a:solidFill>
                </a:ln>
                <a:solidFill>
                  <a:schemeClr val="tx1"/>
                </a:solidFill>
                <a:effectLst/>
                <a:latin typeface="Segoe Pro" pitchFamily="34" charset="0"/>
              </a:rPr>
              <a:t>Project</a:t>
            </a:r>
          </a:p>
        </p:txBody>
      </p:sp>
    </p:spTree>
    <p:extLst>
      <p:ext uri="{BB962C8B-B14F-4D97-AF65-F5344CB8AC3E}">
        <p14:creationId xmlns:p14="http://schemas.microsoft.com/office/powerpoint/2010/main" val="32742735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Yellow">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6528" y="2109543"/>
            <a:ext cx="10215119" cy="997196"/>
          </a:xfrm>
          <a:prstGeom prst="rect">
            <a:avLst/>
          </a:prstGeom>
        </p:spPr>
        <p:txBody>
          <a:bodyPr lIns="91306" tIns="45654" rIns="91306" bIns="45654" anchor="b" anchorCtr="0"/>
          <a:lstStyle>
            <a:lvl1pPr>
              <a:spcBef>
                <a:spcPts val="1200"/>
              </a:spcBef>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6528" y="3425826"/>
            <a:ext cx="10215119" cy="498599"/>
          </a:xfrm>
          <a:prstGeom prst="rect">
            <a:avLst/>
          </a:prstGeom>
        </p:spPr>
        <p:txBody>
          <a:bodyPr lIns="91306" tIns="45654" rIns="91306" bIns="45654">
            <a:noAutofit/>
          </a:bodyPr>
          <a:lstStyle>
            <a:lvl1pPr marL="0" indent="0">
              <a:spcBef>
                <a:spcPts val="120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sp>
        <p:nvSpPr>
          <p:cNvPr id="6" name="TextBox 5"/>
          <p:cNvSpPr txBox="1"/>
          <p:nvPr userDrawn="1"/>
        </p:nvSpPr>
        <p:spPr>
          <a:xfrm>
            <a:off x="10348022" y="6108687"/>
            <a:ext cx="1517904" cy="600164"/>
          </a:xfrm>
          <a:prstGeom prst="rect">
            <a:avLst/>
          </a:prstGeom>
          <a:noFill/>
        </p:spPr>
        <p:txBody>
          <a:bodyPr wrap="square" lIns="0" tIns="0" rIns="0" bIns="0" rtlCol="0" anchor="ctr">
            <a:spAutoFit/>
          </a:bodyPr>
          <a:lstStyle/>
          <a:p>
            <a:pPr algn="ctr"/>
            <a:r>
              <a:rPr lang="en-US" sz="3900" b="0" spc="-70" dirty="0" smtClean="0">
                <a:ln>
                  <a:solidFill>
                    <a:schemeClr val="tx1"/>
                  </a:solidFill>
                </a:ln>
                <a:solidFill>
                  <a:schemeClr val="tx1"/>
                </a:solidFill>
                <a:effectLst/>
                <a:latin typeface="Segoe Pro" pitchFamily="34" charset="0"/>
              </a:rPr>
              <a:t>Project</a:t>
            </a:r>
          </a:p>
        </p:txBody>
      </p:sp>
    </p:spTree>
    <p:extLst>
      <p:ext uri="{BB962C8B-B14F-4D97-AF65-F5344CB8AC3E}">
        <p14:creationId xmlns:p14="http://schemas.microsoft.com/office/powerpoint/2010/main" val="12596783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Dark Green">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6528" y="2109543"/>
            <a:ext cx="10215119" cy="997196"/>
          </a:xfrm>
          <a:prstGeom prst="rect">
            <a:avLst/>
          </a:prstGeom>
        </p:spPr>
        <p:txBody>
          <a:bodyPr lIns="91306" tIns="45654" rIns="91306" bIns="45654" anchor="b" anchorCtr="0"/>
          <a:lstStyle>
            <a:lvl1pPr>
              <a:spcBef>
                <a:spcPts val="1200"/>
              </a:spcBef>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6528" y="3425826"/>
            <a:ext cx="10215119" cy="498599"/>
          </a:xfrm>
          <a:prstGeom prst="rect">
            <a:avLst/>
          </a:prstGeom>
        </p:spPr>
        <p:txBody>
          <a:bodyPr lIns="91306" tIns="45654" rIns="91306" bIns="45654">
            <a:noAutofit/>
          </a:bodyPr>
          <a:lstStyle>
            <a:lvl1pPr marL="0" indent="0">
              <a:spcBef>
                <a:spcPts val="120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sp>
        <p:nvSpPr>
          <p:cNvPr id="6" name="TextBox 5"/>
          <p:cNvSpPr txBox="1"/>
          <p:nvPr userDrawn="1"/>
        </p:nvSpPr>
        <p:spPr>
          <a:xfrm>
            <a:off x="10348022" y="6108687"/>
            <a:ext cx="1517904" cy="600164"/>
          </a:xfrm>
          <a:prstGeom prst="rect">
            <a:avLst/>
          </a:prstGeom>
          <a:noFill/>
        </p:spPr>
        <p:txBody>
          <a:bodyPr wrap="square" lIns="0" tIns="0" rIns="0" bIns="0" rtlCol="0" anchor="ctr">
            <a:spAutoFit/>
          </a:bodyPr>
          <a:lstStyle/>
          <a:p>
            <a:pPr algn="ctr"/>
            <a:r>
              <a:rPr lang="en-US" sz="3900" b="0" spc="-70" dirty="0" smtClean="0">
                <a:ln>
                  <a:solidFill>
                    <a:schemeClr val="tx1"/>
                  </a:solidFill>
                </a:ln>
                <a:solidFill>
                  <a:schemeClr val="tx1"/>
                </a:solidFill>
                <a:effectLst/>
                <a:latin typeface="Segoe Pro" pitchFamily="34" charset="0"/>
              </a:rPr>
              <a:t>Project</a:t>
            </a:r>
          </a:p>
        </p:txBody>
      </p:sp>
    </p:spTree>
    <p:extLst>
      <p:ext uri="{BB962C8B-B14F-4D97-AF65-F5344CB8AC3E}">
        <p14:creationId xmlns:p14="http://schemas.microsoft.com/office/powerpoint/2010/main" val="3587076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Light Green">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6528" y="2109543"/>
            <a:ext cx="10215119" cy="997196"/>
          </a:xfrm>
          <a:prstGeom prst="rect">
            <a:avLst/>
          </a:prstGeom>
        </p:spPr>
        <p:txBody>
          <a:bodyPr lIns="91306" tIns="45654" rIns="91306" bIns="45654" anchor="b" anchorCtr="0"/>
          <a:lstStyle>
            <a:lvl1pPr>
              <a:spcBef>
                <a:spcPts val="1200"/>
              </a:spcBef>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6528" y="3425826"/>
            <a:ext cx="10215119" cy="498599"/>
          </a:xfrm>
          <a:prstGeom prst="rect">
            <a:avLst/>
          </a:prstGeom>
        </p:spPr>
        <p:txBody>
          <a:bodyPr lIns="91306" tIns="45654" rIns="91306" bIns="45654">
            <a:noAutofit/>
          </a:bodyPr>
          <a:lstStyle>
            <a:lvl1pPr marL="0" indent="0">
              <a:spcBef>
                <a:spcPts val="120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sp>
        <p:nvSpPr>
          <p:cNvPr id="6" name="TextBox 5"/>
          <p:cNvSpPr txBox="1"/>
          <p:nvPr userDrawn="1"/>
        </p:nvSpPr>
        <p:spPr>
          <a:xfrm>
            <a:off x="10348022" y="6108687"/>
            <a:ext cx="1517904" cy="600164"/>
          </a:xfrm>
          <a:prstGeom prst="rect">
            <a:avLst/>
          </a:prstGeom>
          <a:noFill/>
        </p:spPr>
        <p:txBody>
          <a:bodyPr wrap="square" lIns="0" tIns="0" rIns="0" bIns="0" rtlCol="0" anchor="ctr">
            <a:spAutoFit/>
          </a:bodyPr>
          <a:lstStyle/>
          <a:p>
            <a:pPr algn="ctr"/>
            <a:r>
              <a:rPr lang="en-US" sz="3900" b="0" spc="-70" dirty="0" smtClean="0">
                <a:ln>
                  <a:solidFill>
                    <a:schemeClr val="tx1"/>
                  </a:solidFill>
                </a:ln>
                <a:solidFill>
                  <a:schemeClr val="tx1"/>
                </a:solidFill>
                <a:effectLst/>
                <a:latin typeface="Segoe Pro" pitchFamily="34" charset="0"/>
              </a:rPr>
              <a:t>Project</a:t>
            </a:r>
          </a:p>
        </p:txBody>
      </p:sp>
    </p:spTree>
    <p:extLst>
      <p:ext uri="{BB962C8B-B14F-4D97-AF65-F5344CB8AC3E}">
        <p14:creationId xmlns:p14="http://schemas.microsoft.com/office/powerpoint/2010/main" val="103350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Slide Magenta">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76528" y="2109543"/>
            <a:ext cx="10215119" cy="997196"/>
          </a:xfrm>
          <a:prstGeom prst="rect">
            <a:avLst/>
          </a:prstGeom>
        </p:spPr>
        <p:txBody>
          <a:bodyPr lIns="91306" tIns="45654" rIns="91306" bIns="45654" anchor="b" anchorCtr="0"/>
          <a:lstStyle>
            <a:lvl1pPr>
              <a:spcBef>
                <a:spcPts val="1200"/>
              </a:spcBef>
              <a:defRPr sz="7200" spc="-150" baseline="0"/>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6528" y="3425826"/>
            <a:ext cx="10215119" cy="498599"/>
          </a:xfrm>
          <a:prstGeom prst="rect">
            <a:avLst/>
          </a:prstGeom>
        </p:spPr>
        <p:txBody>
          <a:bodyPr lIns="91306" tIns="45654" rIns="91306" bIns="45654">
            <a:noAutofit/>
          </a:bodyPr>
          <a:lstStyle>
            <a:lvl1pPr marL="0" indent="0">
              <a:spcBef>
                <a:spcPts val="1200"/>
              </a:spcBef>
              <a:buNone/>
              <a:defRPr spc="-71" baseline="0">
                <a:gradFill>
                  <a:gsLst>
                    <a:gs pos="0">
                      <a:schemeClr val="tx1"/>
                    </a:gs>
                    <a:gs pos="100000">
                      <a:schemeClr val="tx1"/>
                    </a:gs>
                  </a:gsLst>
                  <a:lin ang="5400000" scaled="0"/>
                </a:gradFill>
                <a:latin typeface="+mj-lt"/>
              </a:defRPr>
            </a:lvl1pPr>
          </a:lstStyle>
          <a:p>
            <a:pPr lvl="0"/>
            <a:r>
              <a:rPr lang="en-US" dirty="0" smtClean="0"/>
              <a:t>Subtitle</a:t>
            </a:r>
            <a:endParaRPr lang="en-US" dirty="0"/>
          </a:p>
        </p:txBody>
      </p:sp>
      <p:sp>
        <p:nvSpPr>
          <p:cNvPr id="6" name="TextBox 5"/>
          <p:cNvSpPr txBox="1"/>
          <p:nvPr userDrawn="1"/>
        </p:nvSpPr>
        <p:spPr>
          <a:xfrm>
            <a:off x="10348022" y="6108687"/>
            <a:ext cx="1517904" cy="600164"/>
          </a:xfrm>
          <a:prstGeom prst="rect">
            <a:avLst/>
          </a:prstGeom>
          <a:noFill/>
        </p:spPr>
        <p:txBody>
          <a:bodyPr wrap="square" lIns="0" tIns="0" rIns="0" bIns="0" rtlCol="0" anchor="ctr">
            <a:spAutoFit/>
          </a:bodyPr>
          <a:lstStyle/>
          <a:p>
            <a:pPr algn="ctr"/>
            <a:r>
              <a:rPr lang="en-US" sz="3900" b="0" spc="-70" dirty="0" smtClean="0">
                <a:ln>
                  <a:solidFill>
                    <a:schemeClr val="tx1"/>
                  </a:solidFill>
                </a:ln>
                <a:solidFill>
                  <a:schemeClr val="tx1"/>
                </a:solidFill>
                <a:effectLst/>
                <a:latin typeface="Segoe Pro" pitchFamily="34" charset="0"/>
              </a:rPr>
              <a:t>Project</a:t>
            </a:r>
          </a:p>
        </p:txBody>
      </p:sp>
    </p:spTree>
    <p:extLst>
      <p:ext uri="{BB962C8B-B14F-4D97-AF65-F5344CB8AC3E}">
        <p14:creationId xmlns:p14="http://schemas.microsoft.com/office/powerpoint/2010/main" val="21677948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nchy Slide Cya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964" y="2819604"/>
            <a:ext cx="11124328" cy="1218795"/>
          </a:xfrm>
          <a:prstGeom prst="rect">
            <a:avLst/>
          </a:prstGeom>
        </p:spPr>
        <p:txBody>
          <a:bodyPr lIns="91306" tIns="45654" rIns="91306" bIns="45654" anchor="b" anchorCtr="0"/>
          <a:lstStyle>
            <a:lvl1pPr>
              <a:spcBef>
                <a:spcPts val="1200"/>
              </a:spcBef>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
        <p:nvSpPr>
          <p:cNvPr id="4" name="TextBox 3"/>
          <p:cNvSpPr txBox="1"/>
          <p:nvPr userDrawn="1"/>
        </p:nvSpPr>
        <p:spPr>
          <a:xfrm>
            <a:off x="10348022" y="6108687"/>
            <a:ext cx="1517904" cy="600164"/>
          </a:xfrm>
          <a:prstGeom prst="rect">
            <a:avLst/>
          </a:prstGeom>
          <a:noFill/>
        </p:spPr>
        <p:txBody>
          <a:bodyPr wrap="square" lIns="0" tIns="0" rIns="0" bIns="0" rtlCol="0" anchor="ctr">
            <a:spAutoFit/>
          </a:bodyPr>
          <a:lstStyle/>
          <a:p>
            <a:pPr algn="ctr"/>
            <a:r>
              <a:rPr lang="en-US" sz="3900" b="0" spc="-70" dirty="0" smtClean="0">
                <a:ln>
                  <a:solidFill>
                    <a:schemeClr val="tx1"/>
                  </a:solidFill>
                </a:ln>
                <a:solidFill>
                  <a:schemeClr val="tx1"/>
                </a:solidFill>
                <a:effectLst/>
                <a:latin typeface="Segoe Pro" pitchFamily="34" charset="0"/>
              </a:rPr>
              <a:t>Project</a:t>
            </a:r>
          </a:p>
        </p:txBody>
      </p:sp>
    </p:spTree>
    <p:extLst>
      <p:ext uri="{BB962C8B-B14F-4D97-AF65-F5344CB8AC3E}">
        <p14:creationId xmlns:p14="http://schemas.microsoft.com/office/powerpoint/2010/main" val="399823012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unchy Slide Orang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964" y="2819604"/>
            <a:ext cx="11124328" cy="1218795"/>
          </a:xfrm>
          <a:prstGeom prst="rect">
            <a:avLst/>
          </a:prstGeom>
        </p:spPr>
        <p:txBody>
          <a:bodyPr lIns="91306" tIns="45654" rIns="91306" bIns="45654" anchor="b" anchorCtr="0"/>
          <a:lstStyle>
            <a:lvl1pPr>
              <a:spcBef>
                <a:spcPts val="1200"/>
              </a:spcBef>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
        <p:nvSpPr>
          <p:cNvPr id="4" name="TextBox 3"/>
          <p:cNvSpPr txBox="1"/>
          <p:nvPr userDrawn="1"/>
        </p:nvSpPr>
        <p:spPr>
          <a:xfrm>
            <a:off x="10348022" y="6108687"/>
            <a:ext cx="1517904" cy="600164"/>
          </a:xfrm>
          <a:prstGeom prst="rect">
            <a:avLst/>
          </a:prstGeom>
          <a:noFill/>
        </p:spPr>
        <p:txBody>
          <a:bodyPr wrap="square" lIns="0" tIns="0" rIns="0" bIns="0" rtlCol="0" anchor="ctr">
            <a:spAutoFit/>
          </a:bodyPr>
          <a:lstStyle/>
          <a:p>
            <a:pPr algn="ctr"/>
            <a:r>
              <a:rPr lang="en-US" sz="3900" b="0" spc="-70" dirty="0" smtClean="0">
                <a:ln>
                  <a:solidFill>
                    <a:schemeClr val="tx1"/>
                  </a:solidFill>
                </a:ln>
                <a:solidFill>
                  <a:schemeClr val="tx1"/>
                </a:solidFill>
                <a:effectLst/>
                <a:latin typeface="Segoe Pro" pitchFamily="34" charset="0"/>
              </a:rPr>
              <a:t>Project</a:t>
            </a:r>
          </a:p>
        </p:txBody>
      </p:sp>
    </p:spTree>
    <p:extLst>
      <p:ext uri="{BB962C8B-B14F-4D97-AF65-F5344CB8AC3E}">
        <p14:creationId xmlns:p14="http://schemas.microsoft.com/office/powerpoint/2010/main" val="317284866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70984" y="4343401"/>
            <a:ext cx="10215119" cy="461665"/>
          </a:xfrm>
        </p:spPr>
        <p:txBody>
          <a:bodyPr>
            <a:noAutofit/>
          </a:bodyPr>
          <a:lstStyle>
            <a:lvl1pPr marL="0" indent="0" algn="l">
              <a:lnSpc>
                <a:spcPct val="90000"/>
              </a:lnSpc>
              <a:spcBef>
                <a:spcPts val="1200"/>
              </a:spcBef>
              <a:buNone/>
              <a:defRPr lang="en-US" sz="3600" kern="1200" spc="-71" baseline="0" dirty="0">
                <a:gradFill>
                  <a:gsLst>
                    <a:gs pos="2083">
                      <a:schemeClr val="bg2"/>
                    </a:gs>
                    <a:gs pos="99000">
                      <a:schemeClr val="bg2"/>
                    </a:gs>
                  </a:gsLst>
                  <a:lin ang="5400000" scaled="0"/>
                </a:gradFill>
                <a:latin typeface="+mj-lt"/>
                <a:ea typeface="+mn-ea"/>
                <a:cs typeface="+mn-cs"/>
              </a:defRPr>
            </a:lvl1pPr>
            <a:lvl2pPr marL="456511" indent="0" algn="ctr">
              <a:buNone/>
              <a:defRPr>
                <a:solidFill>
                  <a:schemeClr val="tx1">
                    <a:tint val="75000"/>
                  </a:schemeClr>
                </a:solidFill>
              </a:defRPr>
            </a:lvl2pPr>
            <a:lvl3pPr marL="913022" indent="0" algn="ctr">
              <a:buNone/>
              <a:defRPr>
                <a:solidFill>
                  <a:schemeClr val="tx1">
                    <a:tint val="75000"/>
                  </a:schemeClr>
                </a:solidFill>
              </a:defRPr>
            </a:lvl3pPr>
            <a:lvl4pPr marL="1369533" indent="0" algn="ctr">
              <a:buNone/>
              <a:defRPr>
                <a:solidFill>
                  <a:schemeClr val="tx1">
                    <a:tint val="75000"/>
                  </a:schemeClr>
                </a:solidFill>
              </a:defRPr>
            </a:lvl4pPr>
            <a:lvl5pPr marL="1826044" indent="0" algn="ctr">
              <a:buNone/>
              <a:defRPr>
                <a:solidFill>
                  <a:schemeClr val="tx1">
                    <a:tint val="75000"/>
                  </a:schemeClr>
                </a:solidFill>
              </a:defRPr>
            </a:lvl5pPr>
            <a:lvl6pPr marL="2282555" indent="0" algn="ctr">
              <a:buNone/>
              <a:defRPr>
                <a:solidFill>
                  <a:schemeClr val="tx1">
                    <a:tint val="75000"/>
                  </a:schemeClr>
                </a:solidFill>
              </a:defRPr>
            </a:lvl6pPr>
            <a:lvl7pPr marL="2739066" indent="0" algn="ctr">
              <a:buNone/>
              <a:defRPr>
                <a:solidFill>
                  <a:schemeClr val="tx1">
                    <a:tint val="75000"/>
                  </a:schemeClr>
                </a:solidFill>
              </a:defRPr>
            </a:lvl7pPr>
            <a:lvl8pPr marL="3195578" indent="0" algn="ctr">
              <a:buNone/>
              <a:defRPr>
                <a:solidFill>
                  <a:schemeClr val="tx1">
                    <a:tint val="75000"/>
                  </a:schemeClr>
                </a:solidFill>
              </a:defRPr>
            </a:lvl8pPr>
            <a:lvl9pPr marL="3652089" indent="0" algn="ctr">
              <a:buNone/>
              <a:defRPr>
                <a:solidFill>
                  <a:schemeClr val="tx1">
                    <a:tint val="75000"/>
                  </a:schemeClr>
                </a:solidFill>
              </a:defRPr>
            </a:lvl9pPr>
          </a:lstStyle>
          <a:p>
            <a:pPr marL="0" marR="0" lvl="0" indent="0" algn="l" defTabSz="913022"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70984" y="2739679"/>
            <a:ext cx="10223040" cy="1378644"/>
          </a:xfrm>
        </p:spPr>
        <p:txBody>
          <a:bodyPr anchor="ctr" anchorCtr="0">
            <a:noAutofit/>
            <a:scene3d>
              <a:camera prst="orthographicFront"/>
              <a:lightRig rig="flat" dir="t"/>
            </a:scene3d>
            <a:sp3d>
              <a:contourClr>
                <a:schemeClr val="tx2"/>
              </a:contourClr>
            </a:sp3d>
          </a:bodyPr>
          <a:lstStyle>
            <a:lvl1pPr marL="0" indent="0" algn="l">
              <a:spcBef>
                <a:spcPts val="1200"/>
              </a:spcBef>
              <a:buFont typeface="Arial" pitchFamily="34" charset="0"/>
              <a:buNone/>
              <a:defRPr lang="en-US" sz="9600" b="0" kern="1200" cap="none" spc="-399" baseline="0" dirty="0" smtClean="0">
                <a:ln w="3175">
                  <a:noFill/>
                </a:ln>
                <a:solidFill>
                  <a:srgbClr val="009E49"/>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0984" y="1447800"/>
            <a:ext cx="10215119" cy="914096"/>
          </a:xfrm>
        </p:spPr>
        <p:txBody>
          <a:bodyPr wrap="square" anchor="b">
            <a:noAutofit/>
          </a:bodyPr>
          <a:lstStyle>
            <a:lvl1pPr marL="0" indent="0">
              <a:spcBef>
                <a:spcPts val="1200"/>
              </a:spcBef>
              <a:buNone/>
              <a:defRPr sz="6700" spc="-150"/>
            </a:lvl1pPr>
          </a:lstStyle>
          <a:p>
            <a:pPr lvl="0"/>
            <a:r>
              <a:rPr lang="en-US" dirty="0" smtClean="0"/>
              <a:t>Click to edit Master text styles</a:t>
            </a:r>
          </a:p>
        </p:txBody>
      </p:sp>
    </p:spTree>
    <p:extLst>
      <p:ext uri="{BB962C8B-B14F-4D97-AF65-F5344CB8AC3E}">
        <p14:creationId xmlns:p14="http://schemas.microsoft.com/office/powerpoint/2010/main" val="26015579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nchy Slide Green">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964" y="2819604"/>
            <a:ext cx="11124328" cy="1218795"/>
          </a:xfrm>
          <a:prstGeom prst="rect">
            <a:avLst/>
          </a:prstGeom>
        </p:spPr>
        <p:txBody>
          <a:bodyPr lIns="91306" tIns="45654" rIns="91306" bIns="45654" anchor="b" anchorCtr="0"/>
          <a:lstStyle>
            <a:lvl1pPr>
              <a:spcBef>
                <a:spcPts val="1200"/>
              </a:spcBef>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
        <p:nvSpPr>
          <p:cNvPr id="4" name="TextBox 3"/>
          <p:cNvSpPr txBox="1"/>
          <p:nvPr userDrawn="1"/>
        </p:nvSpPr>
        <p:spPr>
          <a:xfrm>
            <a:off x="10348022" y="6108687"/>
            <a:ext cx="1517904" cy="600164"/>
          </a:xfrm>
          <a:prstGeom prst="rect">
            <a:avLst/>
          </a:prstGeom>
          <a:noFill/>
        </p:spPr>
        <p:txBody>
          <a:bodyPr wrap="square" lIns="0" tIns="0" rIns="0" bIns="0" rtlCol="0" anchor="ctr">
            <a:spAutoFit/>
          </a:bodyPr>
          <a:lstStyle/>
          <a:p>
            <a:pPr algn="ctr"/>
            <a:r>
              <a:rPr lang="en-US" sz="3900" b="0" spc="-70" dirty="0" smtClean="0">
                <a:ln>
                  <a:solidFill>
                    <a:schemeClr val="tx1"/>
                  </a:solidFill>
                </a:ln>
                <a:solidFill>
                  <a:schemeClr val="tx1"/>
                </a:solidFill>
                <a:effectLst/>
                <a:latin typeface="Segoe Pro" pitchFamily="34" charset="0"/>
              </a:rPr>
              <a:t>Project</a:t>
            </a:r>
          </a:p>
        </p:txBody>
      </p:sp>
    </p:spTree>
    <p:extLst>
      <p:ext uri="{BB962C8B-B14F-4D97-AF65-F5344CB8AC3E}">
        <p14:creationId xmlns:p14="http://schemas.microsoft.com/office/powerpoint/2010/main" val="37487479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nchy Slide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964" y="2819604"/>
            <a:ext cx="11124328" cy="1218795"/>
          </a:xfrm>
          <a:prstGeom prst="rect">
            <a:avLst/>
          </a:prstGeom>
        </p:spPr>
        <p:txBody>
          <a:bodyPr lIns="91306" tIns="45654" rIns="91306" bIns="45654" anchor="b" anchorCtr="0"/>
          <a:lstStyle>
            <a:lvl1pPr>
              <a:spcBef>
                <a:spcPts val="1200"/>
              </a:spcBef>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
        <p:nvSpPr>
          <p:cNvPr id="4" name="TextBox 3"/>
          <p:cNvSpPr txBox="1"/>
          <p:nvPr userDrawn="1"/>
        </p:nvSpPr>
        <p:spPr>
          <a:xfrm>
            <a:off x="10348022" y="6108687"/>
            <a:ext cx="1517904" cy="600164"/>
          </a:xfrm>
          <a:prstGeom prst="rect">
            <a:avLst/>
          </a:prstGeom>
          <a:noFill/>
        </p:spPr>
        <p:txBody>
          <a:bodyPr wrap="square" lIns="0" tIns="0" rIns="0" bIns="0" rtlCol="0" anchor="ctr">
            <a:spAutoFit/>
          </a:bodyPr>
          <a:lstStyle/>
          <a:p>
            <a:pPr algn="ctr"/>
            <a:r>
              <a:rPr lang="en-US" sz="3900" b="0" spc="-70" dirty="0" smtClean="0">
                <a:ln>
                  <a:solidFill>
                    <a:schemeClr val="tx1"/>
                  </a:solidFill>
                </a:ln>
                <a:solidFill>
                  <a:schemeClr val="tx1"/>
                </a:solidFill>
                <a:effectLst/>
                <a:latin typeface="Segoe Pro" pitchFamily="34" charset="0"/>
              </a:rPr>
              <a:t>Project</a:t>
            </a:r>
          </a:p>
        </p:txBody>
      </p:sp>
    </p:spTree>
    <p:extLst>
      <p:ext uri="{BB962C8B-B14F-4D97-AF65-F5344CB8AC3E}">
        <p14:creationId xmlns:p14="http://schemas.microsoft.com/office/powerpoint/2010/main" val="107112473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Punchy Slide Blue">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964" y="2819604"/>
            <a:ext cx="11124328" cy="1218795"/>
          </a:xfrm>
          <a:prstGeom prst="rect">
            <a:avLst/>
          </a:prstGeom>
        </p:spPr>
        <p:txBody>
          <a:bodyPr lIns="91306" tIns="45654" rIns="91306" bIns="45654" anchor="b" anchorCtr="0"/>
          <a:lstStyle>
            <a:lvl1pPr>
              <a:spcBef>
                <a:spcPts val="1200"/>
              </a:spcBef>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
        <p:nvSpPr>
          <p:cNvPr id="4" name="TextBox 3"/>
          <p:cNvSpPr txBox="1"/>
          <p:nvPr userDrawn="1"/>
        </p:nvSpPr>
        <p:spPr>
          <a:xfrm>
            <a:off x="10348022" y="6108687"/>
            <a:ext cx="1517904" cy="600164"/>
          </a:xfrm>
          <a:prstGeom prst="rect">
            <a:avLst/>
          </a:prstGeom>
          <a:noFill/>
        </p:spPr>
        <p:txBody>
          <a:bodyPr wrap="square" lIns="0" tIns="0" rIns="0" bIns="0" rtlCol="0" anchor="ctr">
            <a:spAutoFit/>
          </a:bodyPr>
          <a:lstStyle/>
          <a:p>
            <a:pPr algn="ctr"/>
            <a:r>
              <a:rPr lang="en-US" sz="3900" b="0" spc="-70" dirty="0" smtClean="0">
                <a:ln>
                  <a:solidFill>
                    <a:schemeClr val="tx1"/>
                  </a:solidFill>
                </a:ln>
                <a:solidFill>
                  <a:schemeClr val="tx1"/>
                </a:solidFill>
                <a:effectLst/>
                <a:latin typeface="Segoe Pro" pitchFamily="34" charset="0"/>
              </a:rPr>
              <a:t>Project</a:t>
            </a:r>
          </a:p>
        </p:txBody>
      </p:sp>
    </p:spTree>
    <p:extLst>
      <p:ext uri="{BB962C8B-B14F-4D97-AF65-F5344CB8AC3E}">
        <p14:creationId xmlns:p14="http://schemas.microsoft.com/office/powerpoint/2010/main" val="342336655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unchy Slide Purple">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964" y="2819604"/>
            <a:ext cx="11124328" cy="1218795"/>
          </a:xfrm>
          <a:prstGeom prst="rect">
            <a:avLst/>
          </a:prstGeom>
        </p:spPr>
        <p:txBody>
          <a:bodyPr lIns="91306" tIns="45654" rIns="91306" bIns="45654" anchor="b" anchorCtr="0"/>
          <a:lstStyle>
            <a:lvl1pPr>
              <a:spcBef>
                <a:spcPts val="1200"/>
              </a:spcBef>
              <a:defRPr sz="8800" spc="-300" baseline="0">
                <a:gradFill>
                  <a:gsLst>
                    <a:gs pos="100000">
                      <a:schemeClr val="tx1"/>
                    </a:gs>
                    <a:gs pos="0">
                      <a:schemeClr val="tx1"/>
                    </a:gs>
                  </a:gsLst>
                  <a:lin ang="5400000" scaled="0"/>
                </a:gradFill>
              </a:defRPr>
            </a:lvl1pPr>
          </a:lstStyle>
          <a:p>
            <a:r>
              <a:rPr lang="en-US" dirty="0" smtClean="0"/>
              <a:t>Click to edit title style</a:t>
            </a:r>
            <a:endParaRPr lang="en-US" dirty="0"/>
          </a:p>
        </p:txBody>
      </p:sp>
      <p:sp>
        <p:nvSpPr>
          <p:cNvPr id="4" name="TextBox 3"/>
          <p:cNvSpPr txBox="1"/>
          <p:nvPr userDrawn="1"/>
        </p:nvSpPr>
        <p:spPr>
          <a:xfrm>
            <a:off x="10348022" y="6108687"/>
            <a:ext cx="1517904" cy="600164"/>
          </a:xfrm>
          <a:prstGeom prst="rect">
            <a:avLst/>
          </a:prstGeom>
          <a:noFill/>
        </p:spPr>
        <p:txBody>
          <a:bodyPr wrap="square" lIns="0" tIns="0" rIns="0" bIns="0" rtlCol="0" anchor="ctr">
            <a:spAutoFit/>
          </a:bodyPr>
          <a:lstStyle/>
          <a:p>
            <a:pPr algn="ctr"/>
            <a:r>
              <a:rPr lang="en-US" sz="3900" b="0" spc="-70" dirty="0" smtClean="0">
                <a:ln>
                  <a:solidFill>
                    <a:schemeClr val="tx1"/>
                  </a:solidFill>
                </a:ln>
                <a:solidFill>
                  <a:schemeClr val="tx1"/>
                </a:solidFill>
                <a:effectLst/>
                <a:latin typeface="Segoe Pro" pitchFamily="34" charset="0"/>
              </a:rPr>
              <a:t>Project</a:t>
            </a:r>
          </a:p>
        </p:txBody>
      </p:sp>
    </p:spTree>
    <p:extLst>
      <p:ext uri="{BB962C8B-B14F-4D97-AF65-F5344CB8AC3E}">
        <p14:creationId xmlns:p14="http://schemas.microsoft.com/office/powerpoint/2010/main" val="3609594423"/>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Slide Cyan">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6880358"/>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Orange">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33039176"/>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Green">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98537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Slide Blue">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56751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Slide Blue">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68162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Slide Purple">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0010790"/>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2-color,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7964" y="1447799"/>
            <a:ext cx="11124328" cy="1975927"/>
          </a:xfrm>
          <a:prstGeom prst="rect">
            <a:avLst/>
          </a:prstGeom>
        </p:spPr>
        <p:txBody>
          <a:bodyPr/>
          <a:lstStyle>
            <a:lvl1pPr marL="0" indent="0">
              <a:spcBef>
                <a:spcPts val="1200"/>
              </a:spcBef>
              <a:buNone/>
              <a:defRPr sz="4000">
                <a:solidFill>
                  <a:srgbClr val="009E49"/>
                </a:solidFill>
                <a:latin typeface="+mj-lt"/>
              </a:defRPr>
            </a:lvl1pPr>
            <a:lvl2pPr marL="0" indent="0">
              <a:spcBef>
                <a:spcPts val="1200"/>
              </a:spcBef>
              <a:buNone/>
              <a:defRPr sz="2000">
                <a:gradFill>
                  <a:gsLst>
                    <a:gs pos="100000">
                      <a:schemeClr val="bg2"/>
                    </a:gs>
                    <a:gs pos="6000">
                      <a:schemeClr val="bg2"/>
                    </a:gs>
                  </a:gsLst>
                  <a:lin ang="5400000" scaled="0"/>
                </a:gradFill>
              </a:defRPr>
            </a:lvl2pPr>
            <a:lvl3pPr marL="231434" indent="0">
              <a:spcBef>
                <a:spcPts val="1200"/>
              </a:spcBef>
              <a:buNone/>
              <a:defRPr sz="2000">
                <a:gradFill>
                  <a:gsLst>
                    <a:gs pos="100000">
                      <a:schemeClr val="bg2"/>
                    </a:gs>
                    <a:gs pos="6000">
                      <a:schemeClr val="bg2"/>
                    </a:gs>
                  </a:gsLst>
                  <a:lin ang="5400000" scaled="0"/>
                </a:gradFill>
              </a:defRPr>
            </a:lvl3pPr>
            <a:lvl4pPr marL="456530" indent="0">
              <a:spcBef>
                <a:spcPts val="1200"/>
              </a:spcBef>
              <a:buNone/>
              <a:defRPr sz="2000">
                <a:gradFill>
                  <a:gsLst>
                    <a:gs pos="100000">
                      <a:schemeClr val="bg2"/>
                    </a:gs>
                    <a:gs pos="6000">
                      <a:schemeClr val="bg2"/>
                    </a:gs>
                  </a:gsLst>
                  <a:lin ang="5400000" scaled="0"/>
                </a:gradFill>
              </a:defRPr>
            </a:lvl4pPr>
            <a:lvl5pPr marL="692721" indent="0">
              <a:spcBef>
                <a:spcPts val="1200"/>
              </a:spcBef>
              <a:buNone/>
              <a:defRPr sz="2000">
                <a:gradFill>
                  <a:gsLst>
                    <a:gs pos="100000">
                      <a:schemeClr val="bg2"/>
                    </a:gs>
                    <a:gs pos="6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19547" y="6399557"/>
            <a:ext cx="559445"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9" name="TextBox 8"/>
          <p:cNvSpPr txBox="1"/>
          <p:nvPr userDrawn="1"/>
        </p:nvSpPr>
        <p:spPr>
          <a:xfrm>
            <a:off x="10348022" y="5979001"/>
            <a:ext cx="1517904" cy="859536"/>
          </a:xfrm>
          <a:prstGeom prst="rect">
            <a:avLst/>
          </a:prstGeom>
          <a:noFill/>
        </p:spPr>
        <p:txBody>
          <a:bodyPr wrap="square" lIns="0" tIns="0" rIns="0" bIns="0" rtlCol="0" anchor="ctr">
            <a:spAutoFit/>
          </a:bodyPr>
          <a:lstStyle/>
          <a:p>
            <a:pPr algn="ctr"/>
            <a:r>
              <a:rPr lang="en-US" sz="3900" spc="-70" dirty="0" smtClean="0">
                <a:solidFill>
                  <a:srgbClr val="009E49"/>
                </a:solidFill>
                <a:latin typeface="Segoe Pro" pitchFamily="34" charset="0"/>
              </a:rPr>
              <a:t>Project</a:t>
            </a:r>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no Bullet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7964" y="1447799"/>
            <a:ext cx="11124328" cy="1975927"/>
          </a:xfrm>
          <a:prstGeom prst="rect">
            <a:avLst/>
          </a:prstGeom>
        </p:spPr>
        <p:txBody>
          <a:bodyPr/>
          <a:lstStyle>
            <a:lvl1pPr marL="0" indent="0">
              <a:spcBef>
                <a:spcPts val="1200"/>
              </a:spcBef>
              <a:buNone/>
              <a:defRPr sz="4000">
                <a:gradFill>
                  <a:gsLst>
                    <a:gs pos="100000">
                      <a:schemeClr val="bg2"/>
                    </a:gs>
                    <a:gs pos="0">
                      <a:schemeClr val="bg2"/>
                    </a:gs>
                  </a:gsLst>
                  <a:lin ang="5400000" scaled="0"/>
                </a:gradFill>
                <a:latin typeface="+mj-lt"/>
              </a:defRPr>
            </a:lvl1pPr>
            <a:lvl2pPr marL="0" indent="0">
              <a:spcBef>
                <a:spcPts val="1200"/>
              </a:spcBef>
              <a:buNone/>
              <a:defRPr sz="2000">
                <a:gradFill>
                  <a:gsLst>
                    <a:gs pos="100000">
                      <a:schemeClr val="bg2"/>
                    </a:gs>
                    <a:gs pos="0">
                      <a:schemeClr val="bg2"/>
                    </a:gs>
                  </a:gsLst>
                  <a:lin ang="5400000" scaled="0"/>
                </a:gradFill>
              </a:defRPr>
            </a:lvl2pPr>
            <a:lvl3pPr marL="231434" indent="0">
              <a:spcBef>
                <a:spcPts val="1200"/>
              </a:spcBef>
              <a:buNone/>
              <a:defRPr sz="2000">
                <a:gradFill>
                  <a:gsLst>
                    <a:gs pos="100000">
                      <a:schemeClr val="bg2"/>
                    </a:gs>
                    <a:gs pos="0">
                      <a:schemeClr val="bg2"/>
                    </a:gs>
                  </a:gsLst>
                  <a:lin ang="5400000" scaled="0"/>
                </a:gradFill>
              </a:defRPr>
            </a:lvl3pPr>
            <a:lvl4pPr marL="456530" indent="0">
              <a:spcBef>
                <a:spcPts val="1200"/>
              </a:spcBef>
              <a:buNone/>
              <a:defRPr sz="2000">
                <a:gradFill>
                  <a:gsLst>
                    <a:gs pos="100000">
                      <a:schemeClr val="bg2"/>
                    </a:gs>
                    <a:gs pos="0">
                      <a:schemeClr val="bg2"/>
                    </a:gs>
                  </a:gsLst>
                  <a:lin ang="5400000" scaled="0"/>
                </a:gradFill>
              </a:defRPr>
            </a:lvl4pPr>
            <a:lvl5pPr marL="692721" indent="0">
              <a:spcBef>
                <a:spcPts val="1200"/>
              </a:spcBef>
              <a:buNone/>
              <a:defRPr sz="2000">
                <a:gradFill>
                  <a:gsLst>
                    <a:gs pos="100000">
                      <a:schemeClr val="bg2"/>
                    </a:gs>
                    <a:gs pos="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6" name="Slide Number Placeholder 9"/>
          <p:cNvSpPr>
            <a:spLocks noGrp="1"/>
          </p:cNvSpPr>
          <p:nvPr>
            <p:ph type="sldNum" sz="quarter" idx="12"/>
          </p:nvPr>
        </p:nvSpPr>
        <p:spPr>
          <a:xfrm>
            <a:off x="519547" y="6399557"/>
            <a:ext cx="559445"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9" name="TextBox 8"/>
          <p:cNvSpPr txBox="1"/>
          <p:nvPr userDrawn="1"/>
        </p:nvSpPr>
        <p:spPr>
          <a:xfrm>
            <a:off x="10348022" y="5979001"/>
            <a:ext cx="1517904" cy="859536"/>
          </a:xfrm>
          <a:prstGeom prst="rect">
            <a:avLst/>
          </a:prstGeom>
          <a:noFill/>
        </p:spPr>
        <p:txBody>
          <a:bodyPr wrap="square" lIns="0" tIns="0" rIns="0" bIns="0" rtlCol="0" anchor="ctr">
            <a:spAutoFit/>
          </a:bodyPr>
          <a:lstStyle/>
          <a:p>
            <a:pPr algn="ctr"/>
            <a:r>
              <a:rPr lang="en-US" sz="3900" spc="-70" dirty="0" smtClean="0">
                <a:solidFill>
                  <a:srgbClr val="009E49"/>
                </a:solidFill>
                <a:latin typeface="Segoe Pro" pitchFamily="34" charset="0"/>
              </a:rPr>
              <a:t>Project</a:t>
            </a:r>
          </a:p>
        </p:txBody>
      </p:sp>
    </p:spTree>
    <p:extLst>
      <p:ext uri="{BB962C8B-B14F-4D97-AF65-F5344CB8AC3E}">
        <p14:creationId xmlns:p14="http://schemas.microsoft.com/office/powerpoint/2010/main" val="241469488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w/Bullets">
    <p:spTree>
      <p:nvGrpSpPr>
        <p:cNvPr id="1" name=""/>
        <p:cNvGrpSpPr/>
        <p:nvPr/>
      </p:nvGrpSpPr>
      <p:grpSpPr>
        <a:xfrm>
          <a:off x="0" y="0"/>
          <a:ext cx="0" cy="0"/>
          <a:chOff x="0" y="0"/>
          <a:chExt cx="0" cy="0"/>
        </a:xfrm>
      </p:grpSpPr>
      <p:sp>
        <p:nvSpPr>
          <p:cNvPr id="2" name="Title 1"/>
          <p:cNvSpPr>
            <a:spLocks noGrp="1"/>
          </p:cNvSpPr>
          <p:nvPr>
            <p:ph type="title"/>
          </p:nvPr>
        </p:nvSpPr>
        <p:spPr>
          <a:xfrm>
            <a:off x="517964" y="228601"/>
            <a:ext cx="11124328" cy="747897"/>
          </a:xfrm>
        </p:spPr>
        <p:txBody>
          <a:bodyPr/>
          <a:lstStyle>
            <a:lvl1pPr>
              <a:defRPr>
                <a:solidFill>
                  <a:srgbClr val="009E49"/>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517964" y="1447799"/>
            <a:ext cx="11124328" cy="2043636"/>
          </a:xfrm>
          <a:prstGeom prst="rect">
            <a:avLst/>
          </a:prstGeom>
        </p:spPr>
        <p:txBody>
          <a:bodyPr/>
          <a:lstStyle>
            <a:lvl1pPr marL="283747" indent="-283747">
              <a:spcBef>
                <a:spcPts val="1200"/>
              </a:spcBef>
              <a:buFont typeface="Wingdings" pitchFamily="2" charset="2"/>
              <a:buChar char=""/>
              <a:defRPr sz="4000"/>
            </a:lvl1pPr>
            <a:lvl2pPr marL="516767" indent="-233021">
              <a:spcBef>
                <a:spcPts val="1200"/>
              </a:spcBef>
              <a:buFont typeface="Wingdings" pitchFamily="2" charset="2"/>
              <a:buChar char=""/>
              <a:defRPr>
                <a:latin typeface="+mn-lt"/>
              </a:defRPr>
            </a:lvl2pPr>
            <a:lvl3pPr marL="740275" indent="-223510">
              <a:spcBef>
                <a:spcPts val="1200"/>
              </a:spcBef>
              <a:buFont typeface="Wingdings" pitchFamily="2" charset="2"/>
              <a:buChar char=""/>
              <a:tabLst/>
              <a:defRPr>
                <a:latin typeface="+mn-lt"/>
              </a:defRPr>
            </a:lvl3pPr>
            <a:lvl4pPr marL="913058" indent="-172784">
              <a:spcBef>
                <a:spcPts val="1200"/>
              </a:spcBef>
              <a:buFont typeface="Wingdings" pitchFamily="2" charset="2"/>
              <a:buChar char=""/>
              <a:defRPr>
                <a:latin typeface="+mn-lt"/>
              </a:defRPr>
            </a:lvl4pPr>
            <a:lvl5pPr marL="1085843" indent="-172784">
              <a:spcBef>
                <a:spcPts val="1200"/>
              </a:spcBef>
              <a:buFont typeface="Wingdings" pitchFamily="2" charset="2"/>
              <a:buChar char=""/>
              <a:tabLst/>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9"/>
          <p:cNvSpPr>
            <a:spLocks noGrp="1"/>
          </p:cNvSpPr>
          <p:nvPr>
            <p:ph type="sldNum" sz="quarter" idx="12"/>
          </p:nvPr>
        </p:nvSpPr>
        <p:spPr>
          <a:xfrm>
            <a:off x="519547" y="6399557"/>
            <a:ext cx="559445"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7" name="TextBox 6"/>
          <p:cNvSpPr txBox="1"/>
          <p:nvPr userDrawn="1"/>
        </p:nvSpPr>
        <p:spPr>
          <a:xfrm>
            <a:off x="10348022" y="5979001"/>
            <a:ext cx="1517904" cy="859536"/>
          </a:xfrm>
          <a:prstGeom prst="rect">
            <a:avLst/>
          </a:prstGeom>
          <a:noFill/>
        </p:spPr>
        <p:txBody>
          <a:bodyPr wrap="square" lIns="0" tIns="0" rIns="0" bIns="0" rtlCol="0" anchor="ctr">
            <a:spAutoFit/>
          </a:bodyPr>
          <a:lstStyle/>
          <a:p>
            <a:pPr algn="ctr"/>
            <a:r>
              <a:rPr lang="en-US" sz="3900" spc="-70" dirty="0" smtClean="0">
                <a:solidFill>
                  <a:srgbClr val="009E49"/>
                </a:solidFill>
                <a:latin typeface="Segoe Pro" pitchFamily="34" charset="0"/>
              </a:rPr>
              <a:t>Project</a:t>
            </a:r>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2-Content, 2-color,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19548" y="1447800"/>
            <a:ext cx="5383015" cy="2462213"/>
          </a:xfrm>
        </p:spPr>
        <p:txBody>
          <a:bodyPr/>
          <a:lstStyle>
            <a:lvl1pPr marL="0" indent="0">
              <a:spcBef>
                <a:spcPts val="1200"/>
              </a:spcBef>
              <a:buNone/>
              <a:defRPr sz="4000">
                <a:solidFill>
                  <a:srgbClr val="009E49"/>
                </a:solidFill>
                <a:latin typeface="+mj-lt"/>
              </a:defRPr>
            </a:lvl1pPr>
            <a:lvl2pPr marL="0" indent="0">
              <a:spcBef>
                <a:spcPts val="1200"/>
              </a:spcBef>
              <a:buNone/>
              <a:defRPr sz="2000"/>
            </a:lvl2pPr>
            <a:lvl3pPr marL="233021" indent="0">
              <a:spcBef>
                <a:spcPts val="1200"/>
              </a:spcBef>
              <a:buNone/>
              <a:defRPr sz="2000"/>
            </a:lvl3pPr>
            <a:lvl4pPr marL="456530" indent="0">
              <a:spcBef>
                <a:spcPts val="1200"/>
              </a:spcBef>
              <a:buNone/>
              <a:defRPr sz="2000"/>
            </a:lvl4pPr>
            <a:lvl5pPr marL="692721" indent="0">
              <a:spcBef>
                <a:spcPts val="1200"/>
              </a:spcBef>
              <a:buNone/>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64028" y="1447800"/>
            <a:ext cx="5383015" cy="2462213"/>
          </a:xfrm>
        </p:spPr>
        <p:txBody>
          <a:bodyPr/>
          <a:lstStyle>
            <a:lvl1pPr marL="0" indent="0">
              <a:spcBef>
                <a:spcPts val="1200"/>
              </a:spcBef>
              <a:buNone/>
              <a:defRPr lang="en-US" sz="4000" kern="1200" spc="-71" baseline="0" dirty="0" smtClean="0">
                <a:solidFill>
                  <a:srgbClr val="009E49"/>
                </a:solidFill>
                <a:latin typeface="+mj-lt"/>
                <a:ea typeface="+mn-ea"/>
                <a:cs typeface="+mn-cs"/>
              </a:defRPr>
            </a:lvl1pPr>
            <a:lvl2pPr marL="3171" marR="0" indent="0" algn="l" defTabSz="913022" rtl="0" eaLnBrk="1" fontAlgn="auto" latinLnBrk="0" hangingPunct="1">
              <a:lnSpc>
                <a:spcPct val="90000"/>
              </a:lnSpc>
              <a:spcBef>
                <a:spcPts val="12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2pPr>
            <a:lvl3pPr marL="233021" marR="0" indent="0" algn="l" defTabSz="913022" rtl="0" eaLnBrk="1" fontAlgn="auto" latinLnBrk="0" hangingPunct="1">
              <a:lnSpc>
                <a:spcPct val="90000"/>
              </a:lnSpc>
              <a:spcBef>
                <a:spcPts val="12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3pPr>
            <a:lvl4pPr marL="459699" marR="0" indent="0" algn="l" defTabSz="913022" rtl="0" eaLnBrk="1" fontAlgn="auto" latinLnBrk="0" hangingPunct="1">
              <a:lnSpc>
                <a:spcPct val="90000"/>
              </a:lnSpc>
              <a:spcBef>
                <a:spcPts val="1200"/>
              </a:spcBef>
              <a:spcAft>
                <a:spcPts val="0"/>
              </a:spcAft>
              <a:buClrTx/>
              <a:buSzPct val="90000"/>
              <a:buFont typeface="Arial" pitchFamily="34" charset="0"/>
              <a:buNone/>
              <a:tabLst/>
              <a:defRPr lang="en-US" sz="2000" kern="1200" spc="-71" baseline="0" dirty="0" smtClean="0">
                <a:gradFill>
                  <a:gsLst>
                    <a:gs pos="1250">
                      <a:schemeClr val="bg2"/>
                    </a:gs>
                    <a:gs pos="100000">
                      <a:schemeClr val="bg2"/>
                    </a:gs>
                  </a:gsLst>
                  <a:lin ang="5400000" scaled="0"/>
                </a:gradFill>
                <a:latin typeface="+mn-lt"/>
                <a:ea typeface="+mn-ea"/>
                <a:cs typeface="+mn-cs"/>
              </a:defRPr>
            </a:lvl4pPr>
            <a:lvl5pPr marL="686380" marR="0" indent="0" algn="l" defTabSz="913022" rtl="0" eaLnBrk="1" fontAlgn="auto" latinLnBrk="0" hangingPunct="1">
              <a:lnSpc>
                <a:spcPct val="90000"/>
              </a:lnSpc>
              <a:spcBef>
                <a:spcPts val="1200"/>
              </a:spcBef>
              <a:spcAft>
                <a:spcPts val="0"/>
              </a:spcAft>
              <a:buClrTx/>
              <a:buSzPct val="90000"/>
              <a:buFont typeface="Arial" pitchFamily="34" charset="0"/>
              <a:buNone/>
              <a:tabLst/>
              <a:defRPr lang="en-US" sz="2000" kern="1200" spc="-71" baseline="0" dirty="0">
                <a:gradFill>
                  <a:gsLst>
                    <a:gs pos="1250">
                      <a:schemeClr val="bg2"/>
                    </a:gs>
                    <a:gs pos="100000">
                      <a:schemeClr val="bg2"/>
                    </a:gs>
                  </a:gsLst>
                  <a:lin ang="5400000" scaled="0"/>
                </a:gradFill>
                <a:latin typeface="+mn-lt"/>
                <a:ea typeface="+mn-ea"/>
                <a:cs typeface="+mn-cs"/>
              </a:defRPr>
            </a:lvl5pPr>
          </a:lstStyle>
          <a:p>
            <a:pPr marL="0" marR="0" lvl="0"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marL="0" marR="0" lvl="1"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dirty="0" smtClean="0"/>
              <a:t>Second level</a:t>
            </a:r>
          </a:p>
          <a:p>
            <a:pPr marL="0" marR="0" lvl="2"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dirty="0" smtClean="0"/>
              <a:t>Third level</a:t>
            </a:r>
          </a:p>
          <a:p>
            <a:pPr marL="0" marR="0" lvl="3"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dirty="0" smtClean="0"/>
              <a:t>Fourth level</a:t>
            </a:r>
          </a:p>
          <a:p>
            <a:pPr marL="0" marR="0" lvl="4"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dirty="0" smtClean="0"/>
              <a:t>Fifth level</a:t>
            </a:r>
            <a:endParaRPr lang="en-US" dirty="0"/>
          </a:p>
        </p:txBody>
      </p:sp>
      <p:sp>
        <p:nvSpPr>
          <p:cNvPr id="7" name="Slide Number Placeholder 9"/>
          <p:cNvSpPr>
            <a:spLocks noGrp="1"/>
          </p:cNvSpPr>
          <p:nvPr>
            <p:ph type="sldNum" sz="quarter" idx="13"/>
          </p:nvPr>
        </p:nvSpPr>
        <p:spPr>
          <a:xfrm>
            <a:off x="519547" y="6399557"/>
            <a:ext cx="559445"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8" name="TextBox 7"/>
          <p:cNvSpPr txBox="1"/>
          <p:nvPr userDrawn="1"/>
        </p:nvSpPr>
        <p:spPr>
          <a:xfrm>
            <a:off x="10348022" y="5979001"/>
            <a:ext cx="1517904" cy="859536"/>
          </a:xfrm>
          <a:prstGeom prst="rect">
            <a:avLst/>
          </a:prstGeom>
          <a:noFill/>
        </p:spPr>
        <p:txBody>
          <a:bodyPr wrap="square" lIns="0" tIns="0" rIns="0" bIns="0" rtlCol="0" anchor="ctr">
            <a:spAutoFit/>
          </a:bodyPr>
          <a:lstStyle/>
          <a:p>
            <a:pPr algn="ctr"/>
            <a:r>
              <a:rPr lang="en-US" sz="3900" spc="-70" dirty="0" smtClean="0">
                <a:solidFill>
                  <a:srgbClr val="009E49"/>
                </a:solidFill>
                <a:latin typeface="Segoe Pro" pitchFamily="34" charset="0"/>
              </a:rPr>
              <a:t>Project</a:t>
            </a:r>
          </a:p>
        </p:txBody>
      </p:sp>
    </p:spTree>
    <p:extLst>
      <p:ext uri="{BB962C8B-B14F-4D97-AF65-F5344CB8AC3E}">
        <p14:creationId xmlns:p14="http://schemas.microsoft.com/office/powerpoint/2010/main" val="1567823360"/>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2-Content, no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6" name="Text Placeholder 5"/>
          <p:cNvSpPr>
            <a:spLocks noGrp="1"/>
          </p:cNvSpPr>
          <p:nvPr>
            <p:ph type="body" sz="quarter" idx="11"/>
          </p:nvPr>
        </p:nvSpPr>
        <p:spPr>
          <a:xfrm>
            <a:off x="519548" y="1447800"/>
            <a:ext cx="5383015" cy="2462213"/>
          </a:xfrm>
        </p:spPr>
        <p:txBody>
          <a:bodyPr/>
          <a:lstStyle>
            <a:lvl1pPr marL="0" indent="0">
              <a:spcBef>
                <a:spcPts val="1200"/>
              </a:spcBef>
              <a:buNone/>
              <a:defRPr sz="4000">
                <a:gradFill>
                  <a:gsLst>
                    <a:gs pos="1000">
                      <a:schemeClr val="bg2"/>
                    </a:gs>
                    <a:gs pos="98000">
                      <a:schemeClr val="bg2"/>
                    </a:gs>
                  </a:gsLst>
                  <a:lin ang="5400000" scaled="0"/>
                </a:gradFill>
                <a:latin typeface="+mj-lt"/>
              </a:defRPr>
            </a:lvl1pPr>
            <a:lvl2pPr marL="0" indent="0">
              <a:spcBef>
                <a:spcPts val="1200"/>
              </a:spcBef>
              <a:buNone/>
              <a:defRPr sz="2000">
                <a:gradFill>
                  <a:gsLst>
                    <a:gs pos="1000">
                      <a:schemeClr val="bg2"/>
                    </a:gs>
                    <a:gs pos="98000">
                      <a:schemeClr val="bg2"/>
                    </a:gs>
                  </a:gsLst>
                  <a:lin ang="5400000" scaled="0"/>
                </a:gradFill>
              </a:defRPr>
            </a:lvl2pPr>
            <a:lvl3pPr marL="233021" indent="0">
              <a:spcBef>
                <a:spcPts val="1200"/>
              </a:spcBef>
              <a:buNone/>
              <a:defRPr sz="2000">
                <a:gradFill>
                  <a:gsLst>
                    <a:gs pos="1000">
                      <a:schemeClr val="bg2"/>
                    </a:gs>
                    <a:gs pos="98000">
                      <a:schemeClr val="bg2"/>
                    </a:gs>
                  </a:gsLst>
                  <a:lin ang="5400000" scaled="0"/>
                </a:gradFill>
              </a:defRPr>
            </a:lvl3pPr>
            <a:lvl4pPr marL="456530" indent="0">
              <a:spcBef>
                <a:spcPts val="1200"/>
              </a:spcBef>
              <a:buNone/>
              <a:defRPr sz="2000">
                <a:gradFill>
                  <a:gsLst>
                    <a:gs pos="1000">
                      <a:schemeClr val="bg2"/>
                    </a:gs>
                    <a:gs pos="98000">
                      <a:schemeClr val="bg2"/>
                    </a:gs>
                  </a:gsLst>
                  <a:lin ang="5400000" scaled="0"/>
                </a:gradFill>
              </a:defRPr>
            </a:lvl4pPr>
            <a:lvl5pPr marL="692721" indent="0">
              <a:spcBef>
                <a:spcPts val="1200"/>
              </a:spcBef>
              <a:buNone/>
              <a:defRPr sz="2000">
                <a:gradFill>
                  <a:gsLst>
                    <a:gs pos="1000">
                      <a:schemeClr val="bg2"/>
                    </a:gs>
                    <a:gs pos="98000">
                      <a:schemeClr val="bg2"/>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p:nvPr>
        </p:nvSpPr>
        <p:spPr>
          <a:xfrm>
            <a:off x="6264028" y="1447800"/>
            <a:ext cx="5383015" cy="2462213"/>
          </a:xfrm>
        </p:spPr>
        <p:txBody>
          <a:bodyPr/>
          <a:lstStyle>
            <a:lvl1pPr marL="0" indent="0">
              <a:spcBef>
                <a:spcPts val="1200"/>
              </a:spcBef>
              <a:buNone/>
              <a:defRPr lang="en-US" sz="4000" kern="1200" spc="-71" baseline="0" dirty="0" smtClean="0">
                <a:gradFill>
                  <a:gsLst>
                    <a:gs pos="1000">
                      <a:schemeClr val="bg2"/>
                    </a:gs>
                    <a:gs pos="98000">
                      <a:schemeClr val="bg2"/>
                    </a:gs>
                  </a:gsLst>
                  <a:lin ang="5400000" scaled="0"/>
                </a:gradFill>
                <a:latin typeface="+mj-lt"/>
                <a:ea typeface="+mn-ea"/>
                <a:cs typeface="+mn-cs"/>
              </a:defRPr>
            </a:lvl1pPr>
            <a:lvl2pPr marL="3171" marR="0" indent="0" algn="l" defTabSz="913022" rtl="0" eaLnBrk="1" fontAlgn="auto" latinLnBrk="0" hangingPunct="1">
              <a:lnSpc>
                <a:spcPct val="90000"/>
              </a:lnSpc>
              <a:spcBef>
                <a:spcPts val="12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2pPr>
            <a:lvl3pPr marL="233021" marR="0" indent="0" algn="l" defTabSz="913022" rtl="0" eaLnBrk="1" fontAlgn="auto" latinLnBrk="0" hangingPunct="1">
              <a:lnSpc>
                <a:spcPct val="90000"/>
              </a:lnSpc>
              <a:spcBef>
                <a:spcPts val="12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3pPr>
            <a:lvl4pPr marL="459699" marR="0" indent="0" algn="l" defTabSz="913022" rtl="0" eaLnBrk="1" fontAlgn="auto" latinLnBrk="0" hangingPunct="1">
              <a:lnSpc>
                <a:spcPct val="90000"/>
              </a:lnSpc>
              <a:spcBef>
                <a:spcPts val="1200"/>
              </a:spcBef>
              <a:spcAft>
                <a:spcPts val="0"/>
              </a:spcAft>
              <a:buClrTx/>
              <a:buSzPct val="90000"/>
              <a:buFont typeface="Arial" pitchFamily="34" charset="0"/>
              <a:buNone/>
              <a:tabLst/>
              <a:defRPr lang="en-US" sz="2000" kern="1200" spc="-71" baseline="0" dirty="0" smtClean="0">
                <a:gradFill>
                  <a:gsLst>
                    <a:gs pos="1000">
                      <a:schemeClr val="bg2"/>
                    </a:gs>
                    <a:gs pos="98000">
                      <a:schemeClr val="bg2"/>
                    </a:gs>
                  </a:gsLst>
                  <a:lin ang="5400000" scaled="0"/>
                </a:gradFill>
                <a:latin typeface="+mn-lt"/>
                <a:ea typeface="+mn-ea"/>
                <a:cs typeface="+mn-cs"/>
              </a:defRPr>
            </a:lvl4pPr>
            <a:lvl5pPr marL="686380" marR="0" indent="0" algn="l" defTabSz="913022" rtl="0" eaLnBrk="1" fontAlgn="auto" latinLnBrk="0" hangingPunct="1">
              <a:lnSpc>
                <a:spcPct val="90000"/>
              </a:lnSpc>
              <a:spcBef>
                <a:spcPts val="1200"/>
              </a:spcBef>
              <a:spcAft>
                <a:spcPts val="0"/>
              </a:spcAft>
              <a:buClrTx/>
              <a:buSzPct val="90000"/>
              <a:buFont typeface="Arial" pitchFamily="34" charset="0"/>
              <a:buNone/>
              <a:tabLst/>
              <a:defRPr lang="en-US" sz="2000" kern="1200" spc="-71" baseline="0" dirty="0">
                <a:gradFill>
                  <a:gsLst>
                    <a:gs pos="1000">
                      <a:schemeClr val="bg2"/>
                    </a:gs>
                    <a:gs pos="98000">
                      <a:schemeClr val="bg2"/>
                    </a:gs>
                  </a:gsLst>
                  <a:lin ang="5400000" scaled="0"/>
                </a:gradFill>
                <a:latin typeface="+mn-lt"/>
                <a:ea typeface="+mn-ea"/>
                <a:cs typeface="+mn-cs"/>
              </a:defRPr>
            </a:lvl5pPr>
          </a:lstStyle>
          <a:p>
            <a:pPr marL="0" marR="0" lvl="0"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3022"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
        <p:nvSpPr>
          <p:cNvPr id="7" name="Slide Number Placeholder 9"/>
          <p:cNvSpPr>
            <a:spLocks noGrp="1"/>
          </p:cNvSpPr>
          <p:nvPr>
            <p:ph type="sldNum" sz="quarter" idx="13"/>
          </p:nvPr>
        </p:nvSpPr>
        <p:spPr>
          <a:xfrm>
            <a:off x="519547" y="6399557"/>
            <a:ext cx="559445"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8" name="TextBox 7"/>
          <p:cNvSpPr txBox="1"/>
          <p:nvPr userDrawn="1"/>
        </p:nvSpPr>
        <p:spPr>
          <a:xfrm>
            <a:off x="10348022" y="5979001"/>
            <a:ext cx="1517904" cy="859536"/>
          </a:xfrm>
          <a:prstGeom prst="rect">
            <a:avLst/>
          </a:prstGeom>
          <a:noFill/>
        </p:spPr>
        <p:txBody>
          <a:bodyPr wrap="square" lIns="0" tIns="0" rIns="0" bIns="0" rtlCol="0" anchor="ctr">
            <a:spAutoFit/>
          </a:bodyPr>
          <a:lstStyle/>
          <a:p>
            <a:pPr algn="ctr"/>
            <a:r>
              <a:rPr lang="en-US" sz="3900" spc="-70" dirty="0" smtClean="0">
                <a:solidFill>
                  <a:srgbClr val="009E49"/>
                </a:solidFill>
                <a:latin typeface="Segoe Pro" pitchFamily="34" charset="0"/>
              </a:rPr>
              <a:t>Project</a:t>
            </a:r>
          </a:p>
        </p:txBody>
      </p:sp>
    </p:spTree>
    <p:extLst>
      <p:ext uri="{BB962C8B-B14F-4D97-AF65-F5344CB8AC3E}">
        <p14:creationId xmlns:p14="http://schemas.microsoft.com/office/powerpoint/2010/main" val="2666843519"/>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2-Content w/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9E49"/>
                </a:solidFill>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519548" y="1447800"/>
            <a:ext cx="5383015" cy="2720745"/>
          </a:xfrm>
        </p:spPr>
        <p:txBody>
          <a:bodyPr>
            <a:spAutoFit/>
          </a:bodyPr>
          <a:lstStyle>
            <a:lvl1pPr marL="291671" indent="-291671">
              <a:spcBef>
                <a:spcPts val="1200"/>
              </a:spcBef>
              <a:buClr>
                <a:schemeClr val="bg2"/>
              </a:buClr>
              <a:buSzPct val="100000"/>
              <a:buFont typeface="Wingdings" pitchFamily="2" charset="2"/>
              <a:buChar char=""/>
              <a:defRPr lang="en-US" sz="3600" kern="1200" spc="-71" baseline="0" dirty="0" smtClean="0">
                <a:gradFill>
                  <a:gsLst>
                    <a:gs pos="1250">
                      <a:schemeClr val="bg2"/>
                    </a:gs>
                    <a:gs pos="100000">
                      <a:schemeClr val="bg2"/>
                    </a:gs>
                  </a:gsLst>
                  <a:lin ang="5400000" scaled="0"/>
                </a:gradFill>
                <a:latin typeface="+mj-lt"/>
                <a:ea typeface="+mn-ea"/>
                <a:cs typeface="+mn-cs"/>
              </a:defRPr>
            </a:lvl1pPr>
            <a:lvl2pPr marL="519936" indent="-228265">
              <a:spcBef>
                <a:spcPts val="1200"/>
              </a:spcBef>
              <a:defRPr sz="2000"/>
            </a:lvl2pPr>
            <a:lvl3pPr marL="684795" indent="-164858">
              <a:spcBef>
                <a:spcPts val="1200"/>
              </a:spcBef>
              <a:tabLst/>
              <a:defRPr sz="2000"/>
            </a:lvl3pPr>
            <a:lvl4pPr marL="862333" indent="-177539">
              <a:spcBef>
                <a:spcPts val="1200"/>
              </a:spcBef>
              <a:defRPr/>
            </a:lvl4pPr>
            <a:lvl5pPr marL="1027191" indent="-164858">
              <a:spcBef>
                <a:spcPts val="1200"/>
              </a:spcBef>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p:nvPr>
        </p:nvSpPr>
        <p:spPr>
          <a:xfrm>
            <a:off x="6264028" y="1447801"/>
            <a:ext cx="5383015" cy="2720745"/>
          </a:xfrm>
        </p:spPr>
        <p:txBody>
          <a:bodyPr>
            <a:spAutoFit/>
          </a:bodyPr>
          <a:lstStyle>
            <a:lvl1pPr marL="339227" indent="-339227">
              <a:spcBef>
                <a:spcPts val="1200"/>
              </a:spcBef>
              <a:buClr>
                <a:schemeClr val="bg2"/>
              </a:buClr>
              <a:buFont typeface="Arial" pitchFamily="34" charset="0"/>
              <a:buChar char="•"/>
              <a:defRPr lang="en-US" sz="3600" kern="1200" spc="-71" baseline="0" dirty="0" smtClean="0">
                <a:gradFill>
                  <a:gsLst>
                    <a:gs pos="1250">
                      <a:schemeClr val="bg2"/>
                    </a:gs>
                    <a:gs pos="100000">
                      <a:schemeClr val="bg2"/>
                    </a:gs>
                  </a:gsLst>
                  <a:lin ang="5400000" scaled="0"/>
                </a:gradFill>
                <a:latin typeface="+mj-lt"/>
                <a:ea typeface="+mn-ea"/>
                <a:cs typeface="+mn-cs"/>
              </a:defRPr>
            </a:lvl1pPr>
            <a:lvl2pPr marL="634069" indent="-342397">
              <a:spcBef>
                <a:spcPts val="1200"/>
              </a:spcBef>
              <a:defRPr lang="en-US" sz="2000" kern="1200" spc="0" baseline="0" dirty="0" smtClean="0">
                <a:gradFill>
                  <a:gsLst>
                    <a:gs pos="1250">
                      <a:schemeClr val="bg2"/>
                    </a:gs>
                    <a:gs pos="100000">
                      <a:schemeClr val="bg2"/>
                    </a:gs>
                  </a:gsLst>
                  <a:lin ang="5400000" scaled="0"/>
                </a:gradFill>
                <a:latin typeface="+mn-lt"/>
                <a:ea typeface="+mn-ea"/>
                <a:cs typeface="+mn-cs"/>
              </a:defRPr>
            </a:lvl2pPr>
            <a:lvl3pPr marL="862333" indent="-342397">
              <a:spcBef>
                <a:spcPts val="1200"/>
              </a:spcBef>
              <a:defRPr lang="en-US" sz="2000" kern="1200" spc="0" baseline="0" dirty="0" smtClean="0">
                <a:gradFill>
                  <a:gsLst>
                    <a:gs pos="1250">
                      <a:schemeClr val="bg2"/>
                    </a:gs>
                    <a:gs pos="100000">
                      <a:schemeClr val="bg2"/>
                    </a:gs>
                  </a:gsLst>
                  <a:lin ang="5400000" scaled="0"/>
                </a:gradFill>
                <a:latin typeface="+mn-lt"/>
                <a:ea typeface="+mn-ea"/>
                <a:cs typeface="+mn-cs"/>
              </a:defRPr>
            </a:lvl3pPr>
            <a:lvl4pPr marL="1027191" indent="-342397">
              <a:spcBef>
                <a:spcPts val="1200"/>
              </a:spcBef>
              <a:defRPr lang="en-US" sz="2000" kern="1200" spc="0" baseline="0" dirty="0" smtClean="0">
                <a:gradFill>
                  <a:gsLst>
                    <a:gs pos="1250">
                      <a:schemeClr val="bg2"/>
                    </a:gs>
                    <a:gs pos="100000">
                      <a:schemeClr val="bg2"/>
                    </a:gs>
                  </a:gsLst>
                  <a:lin ang="5400000" scaled="0"/>
                </a:gradFill>
                <a:latin typeface="+mn-lt"/>
                <a:ea typeface="+mn-ea"/>
                <a:cs typeface="+mn-cs"/>
              </a:defRPr>
            </a:lvl4pPr>
            <a:lvl5pPr marL="1204731" indent="-342397">
              <a:spcBef>
                <a:spcPts val="1200"/>
              </a:spcBef>
              <a:defRPr lang="en-US" sz="2000" kern="1200" spc="0" baseline="0" dirty="0">
                <a:gradFill>
                  <a:gsLst>
                    <a:gs pos="1250">
                      <a:schemeClr val="bg2"/>
                    </a:gs>
                    <a:gs pos="100000">
                      <a:schemeClr val="bg2"/>
                    </a:gs>
                  </a:gsLst>
                  <a:lin ang="5400000" scaled="0"/>
                </a:gradFill>
                <a:latin typeface="+mn-lt"/>
                <a:ea typeface="+mn-ea"/>
                <a:cs typeface="+mn-cs"/>
              </a:defRPr>
            </a:lvl5pPr>
          </a:lstStyle>
          <a:p>
            <a:pPr marL="291671" marR="0" lvl="0" indent="-291671" algn="l" defTabSz="913022" rtl="0" eaLnBrk="1" fontAlgn="auto" latinLnBrk="0" hangingPunct="1">
              <a:lnSpc>
                <a:spcPct val="90000"/>
              </a:lnSpc>
              <a:spcBef>
                <a:spcPts val="1198"/>
              </a:spcBef>
              <a:spcAft>
                <a:spcPts val="0"/>
              </a:spcAft>
              <a:buClr>
                <a:schemeClr val="bg2"/>
              </a:buClr>
              <a:buSzPct val="100000"/>
              <a:buFont typeface="Wingdings" pitchFamily="2" charset="2"/>
              <a:buChar char=""/>
              <a:tabLst/>
            </a:pPr>
            <a:r>
              <a:rPr lang="en-US" smtClean="0"/>
              <a:t>Click to edit Master text styles</a:t>
            </a:r>
          </a:p>
          <a:p>
            <a:pPr marL="291671" marR="0" lvl="1" indent="-291671" algn="l" defTabSz="913022" rtl="0" eaLnBrk="1" fontAlgn="auto" latinLnBrk="0" hangingPunct="1">
              <a:lnSpc>
                <a:spcPct val="90000"/>
              </a:lnSpc>
              <a:spcBef>
                <a:spcPts val="1198"/>
              </a:spcBef>
              <a:spcAft>
                <a:spcPts val="0"/>
              </a:spcAft>
              <a:buClr>
                <a:schemeClr val="bg2"/>
              </a:buClr>
              <a:buSzPct val="100000"/>
              <a:buFont typeface="Wingdings" pitchFamily="2" charset="2"/>
              <a:buChar char=""/>
              <a:tabLst/>
            </a:pPr>
            <a:r>
              <a:rPr lang="en-US" smtClean="0"/>
              <a:t>Second level</a:t>
            </a:r>
          </a:p>
          <a:p>
            <a:pPr marL="291671" marR="0" lvl="2" indent="-291671" algn="l" defTabSz="913022" rtl="0" eaLnBrk="1" fontAlgn="auto" latinLnBrk="0" hangingPunct="1">
              <a:lnSpc>
                <a:spcPct val="90000"/>
              </a:lnSpc>
              <a:spcBef>
                <a:spcPts val="1198"/>
              </a:spcBef>
              <a:spcAft>
                <a:spcPts val="0"/>
              </a:spcAft>
              <a:buClr>
                <a:schemeClr val="bg2"/>
              </a:buClr>
              <a:buSzPct val="100000"/>
              <a:buFont typeface="Wingdings" pitchFamily="2" charset="2"/>
              <a:buChar char=""/>
              <a:tabLst/>
            </a:pPr>
            <a:r>
              <a:rPr lang="en-US" smtClean="0"/>
              <a:t>Third level</a:t>
            </a:r>
          </a:p>
          <a:p>
            <a:pPr marL="291671" marR="0" lvl="3" indent="-291671" algn="l" defTabSz="913022" rtl="0" eaLnBrk="1" fontAlgn="auto" latinLnBrk="0" hangingPunct="1">
              <a:lnSpc>
                <a:spcPct val="90000"/>
              </a:lnSpc>
              <a:spcBef>
                <a:spcPts val="1198"/>
              </a:spcBef>
              <a:spcAft>
                <a:spcPts val="0"/>
              </a:spcAft>
              <a:buClr>
                <a:schemeClr val="bg2"/>
              </a:buClr>
              <a:buSzPct val="100000"/>
              <a:buFont typeface="Wingdings" pitchFamily="2" charset="2"/>
              <a:buChar char=""/>
              <a:tabLst/>
            </a:pPr>
            <a:r>
              <a:rPr lang="en-US" smtClean="0"/>
              <a:t>Fourth level</a:t>
            </a:r>
          </a:p>
          <a:p>
            <a:pPr marL="291671" marR="0" lvl="4" indent="-291671" algn="l" defTabSz="913022" rtl="0" eaLnBrk="1" fontAlgn="auto" latinLnBrk="0" hangingPunct="1">
              <a:lnSpc>
                <a:spcPct val="90000"/>
              </a:lnSpc>
              <a:spcBef>
                <a:spcPts val="1198"/>
              </a:spcBef>
              <a:spcAft>
                <a:spcPts val="0"/>
              </a:spcAft>
              <a:buClr>
                <a:schemeClr val="bg2"/>
              </a:buClr>
              <a:buSzPct val="100000"/>
              <a:buFont typeface="Wingdings" pitchFamily="2" charset="2"/>
              <a:buChar char=""/>
              <a:tabLst/>
            </a:pPr>
            <a:r>
              <a:rPr lang="en-US" smtClean="0"/>
              <a:t>Fifth level</a:t>
            </a:r>
            <a:endParaRPr lang="en-US" dirty="0"/>
          </a:p>
        </p:txBody>
      </p:sp>
      <p:sp>
        <p:nvSpPr>
          <p:cNvPr id="6" name="Slide Number Placeholder 9"/>
          <p:cNvSpPr>
            <a:spLocks noGrp="1"/>
          </p:cNvSpPr>
          <p:nvPr>
            <p:ph type="sldNum" sz="quarter" idx="12"/>
          </p:nvPr>
        </p:nvSpPr>
        <p:spPr>
          <a:xfrm>
            <a:off x="519547" y="6399557"/>
            <a:ext cx="559445" cy="219456"/>
          </a:xfrm>
          <a:prstGeom prst="rect">
            <a:avLst/>
          </a:prstGeom>
        </p:spPr>
        <p:txBody>
          <a:bodyPr lIns="121720" tIns="60860" rIns="121720" bIns="60860" anchor="ctr"/>
          <a:lstStyle>
            <a:lvl1pPr algn="l">
              <a:defRPr sz="1600">
                <a:gradFill>
                  <a:gsLst>
                    <a:gs pos="100000">
                      <a:schemeClr val="bg2"/>
                    </a:gs>
                    <a:gs pos="0">
                      <a:schemeClr val="bg2"/>
                    </a:gs>
                  </a:gsLst>
                  <a:lin ang="5400000" scaled="0"/>
                </a:gradFill>
              </a:defRPr>
            </a:lvl1pPr>
          </a:lstStyle>
          <a:p>
            <a:fld id="{727B4C2D-45E2-4621-8491-2995EB46A674}" type="slidenum">
              <a:rPr lang="en-US" smtClean="0"/>
              <a:pPr/>
              <a:t>‹#›</a:t>
            </a:fld>
            <a:endParaRPr lang="en-US" dirty="0"/>
          </a:p>
        </p:txBody>
      </p:sp>
      <p:sp>
        <p:nvSpPr>
          <p:cNvPr id="8" name="TextBox 7"/>
          <p:cNvSpPr txBox="1"/>
          <p:nvPr userDrawn="1"/>
        </p:nvSpPr>
        <p:spPr>
          <a:xfrm>
            <a:off x="10348022" y="5979001"/>
            <a:ext cx="1517904" cy="859536"/>
          </a:xfrm>
          <a:prstGeom prst="rect">
            <a:avLst/>
          </a:prstGeom>
          <a:noFill/>
        </p:spPr>
        <p:txBody>
          <a:bodyPr wrap="square" lIns="0" tIns="0" rIns="0" bIns="0" rtlCol="0" anchor="ctr">
            <a:spAutoFit/>
          </a:bodyPr>
          <a:lstStyle/>
          <a:p>
            <a:pPr algn="ctr"/>
            <a:r>
              <a:rPr lang="en-US" sz="3900" spc="-70" dirty="0" smtClean="0">
                <a:solidFill>
                  <a:srgbClr val="009E49"/>
                </a:solidFill>
                <a:latin typeface="Segoe Pro" pitchFamily="34" charset="0"/>
              </a:rPr>
              <a:t>Project</a:t>
            </a:r>
          </a:p>
        </p:txBody>
      </p:sp>
    </p:spTree>
    <p:extLst>
      <p:ext uri="{BB962C8B-B14F-4D97-AF65-F5344CB8AC3E}">
        <p14:creationId xmlns:p14="http://schemas.microsoft.com/office/powerpoint/2010/main" val="42936257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7964" y="228601"/>
            <a:ext cx="11124328" cy="747897"/>
          </a:xfrm>
          <a:prstGeom prst="rect">
            <a:avLst/>
          </a:prstGeom>
        </p:spPr>
        <p:txBody>
          <a:bodyPr vert="horz" wrap="square" lIns="0" tIns="0" rIns="0" bIns="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19547" y="1447801"/>
            <a:ext cx="11127497" cy="2055947"/>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7" r:id="rId4"/>
    <p:sldLayoutId id="2147484088" r:id="rId5"/>
    <p:sldLayoutId id="2147484086" r:id="rId6"/>
    <p:sldLayoutId id="2147484090" r:id="rId7"/>
    <p:sldLayoutId id="2147484091" r:id="rId8"/>
    <p:sldLayoutId id="2147484089" r:id="rId9"/>
    <p:sldLayoutId id="2147484119" r:id="rId10"/>
    <p:sldLayoutId id="2147484116" r:id="rId11"/>
    <p:sldLayoutId id="2147484117" r:id="rId12"/>
    <p:sldLayoutId id="2147484140" r:id="rId13"/>
    <p:sldLayoutId id="2147484141" r:id="rId14"/>
    <p:sldLayoutId id="2147484142" r:id="rId15"/>
    <p:sldLayoutId id="2147484143" r:id="rId16"/>
    <p:sldLayoutId id="2147484092" r:id="rId17"/>
    <p:sldLayoutId id="2147484093" r:id="rId18"/>
    <p:sldLayoutId id="2147484094" r:id="rId19"/>
    <p:sldLayoutId id="2147484096" r:id="rId20"/>
    <p:sldLayoutId id="2147484151" r:id="rId21"/>
  </p:sldLayoutIdLst>
  <p:transition>
    <p:fade/>
  </p:transition>
  <p:timing>
    <p:tnLst>
      <p:par>
        <p:cTn id="1" dur="indefinite" restart="never" nodeType="tmRoot"/>
      </p:par>
    </p:tnLst>
  </p:timing>
  <p:hf hdr="0" ftr="0" dt="0"/>
  <p:txStyles>
    <p:titleStyle>
      <a:lvl1pPr algn="l" defTabSz="913022" rtl="0" eaLnBrk="1" latinLnBrk="0" hangingPunct="1">
        <a:lnSpc>
          <a:spcPct val="90000"/>
        </a:lnSpc>
        <a:spcBef>
          <a:spcPct val="0"/>
        </a:spcBef>
        <a:buNone/>
        <a:defRPr lang="en-US" sz="5500" b="0" kern="1200" cap="none" spc="-100" baseline="0" dirty="0" smtClean="0">
          <a:ln w="3175">
            <a:noFill/>
          </a:ln>
          <a:solidFill>
            <a:srgbClr val="009E49"/>
          </a:solidFill>
          <a:effectLst/>
          <a:latin typeface="+mj-lt"/>
          <a:ea typeface="+mn-ea"/>
          <a:cs typeface="Arial" charset="0"/>
        </a:defRPr>
      </a:lvl1pPr>
    </p:titleStyle>
    <p:bodyStyle>
      <a:lvl1pPr marL="339227" marR="0" indent="-339227" algn="l" defTabSz="913022" rtl="0" eaLnBrk="1" fontAlgn="auto" latinLnBrk="0" hangingPunct="1">
        <a:lnSpc>
          <a:spcPct val="90000"/>
        </a:lnSpc>
        <a:spcBef>
          <a:spcPts val="1200"/>
        </a:spcBef>
        <a:spcAft>
          <a:spcPts val="0"/>
        </a:spcAft>
        <a:buClrTx/>
        <a:buSzPct val="80000"/>
        <a:buFont typeface="Arial" pitchFamily="34" charset="0"/>
        <a:buChar char="•"/>
        <a:tabLst/>
        <a:defRPr sz="3600" kern="1200" spc="-71" baseline="0">
          <a:gradFill>
            <a:gsLst>
              <a:gs pos="1250">
                <a:schemeClr val="bg2"/>
              </a:gs>
              <a:gs pos="100000">
                <a:schemeClr val="bg2"/>
              </a:gs>
            </a:gsLst>
            <a:lin ang="5400000" scaled="0"/>
          </a:gradFill>
          <a:latin typeface="+mj-lt"/>
          <a:ea typeface="+mn-ea"/>
          <a:cs typeface="+mn-cs"/>
        </a:defRPr>
      </a:lvl1pPr>
      <a:lvl2pPr marL="572247" marR="0" indent="-233021" algn="l" defTabSz="913022" rtl="0" eaLnBrk="1" fontAlgn="auto" latinLnBrk="0" hangingPunct="1">
        <a:lnSpc>
          <a:spcPct val="90000"/>
        </a:lnSpc>
        <a:spcBef>
          <a:spcPts val="1200"/>
        </a:spcBef>
        <a:spcAft>
          <a:spcPts val="0"/>
        </a:spcAft>
        <a:buClrTx/>
        <a:buSzPct val="90000"/>
        <a:buFont typeface="Wingdings" pitchFamily="2" charset="2"/>
        <a:buChar char=""/>
        <a:tabLst/>
        <a:defRPr sz="2400" kern="1200" spc="0" baseline="0">
          <a:gradFill>
            <a:gsLst>
              <a:gs pos="1250">
                <a:schemeClr val="bg2"/>
              </a:gs>
              <a:gs pos="100000">
                <a:schemeClr val="bg2"/>
              </a:gs>
            </a:gsLst>
            <a:lin ang="5400000" scaled="0"/>
          </a:gradFill>
          <a:latin typeface="+mn-lt"/>
          <a:ea typeface="+mn-ea"/>
          <a:cs typeface="+mn-cs"/>
        </a:defRPr>
      </a:lvl2pPr>
      <a:lvl3pPr marL="797342" marR="0" indent="-225094" algn="l" defTabSz="913022" rtl="0" eaLnBrk="1" fontAlgn="auto" latinLnBrk="0" hangingPunct="1">
        <a:lnSpc>
          <a:spcPct val="90000"/>
        </a:lnSpc>
        <a:spcBef>
          <a:spcPts val="1200"/>
        </a:spcBef>
        <a:spcAft>
          <a:spcPts val="0"/>
        </a:spcAft>
        <a:buClrTx/>
        <a:buSzPct val="90000"/>
        <a:buFont typeface="Wingdings" pitchFamily="2" charset="2"/>
        <a:buChar char=""/>
        <a:tabLst>
          <a:tab pos="797342" algn="l"/>
        </a:tabLst>
        <a:defRPr sz="2400" kern="1200" spc="0" baseline="0">
          <a:gradFill>
            <a:gsLst>
              <a:gs pos="1250">
                <a:schemeClr val="bg2"/>
              </a:gs>
              <a:gs pos="100000">
                <a:schemeClr val="bg2"/>
              </a:gs>
            </a:gsLst>
            <a:lin ang="5400000" scaled="0"/>
          </a:gradFill>
          <a:latin typeface="+mn-lt"/>
          <a:ea typeface="+mn-ea"/>
          <a:cs typeface="+mn-cs"/>
        </a:defRPr>
      </a:lvl3pPr>
      <a:lvl4pPr marL="1028777" marR="0" indent="-231434" algn="l" defTabSz="913022" rtl="0" eaLnBrk="1" fontAlgn="auto" latinLnBrk="0" hangingPunct="1">
        <a:lnSpc>
          <a:spcPct val="90000"/>
        </a:lnSpc>
        <a:spcBef>
          <a:spcPts val="1200"/>
        </a:spcBef>
        <a:spcAft>
          <a:spcPts val="0"/>
        </a:spcAft>
        <a:buClrTx/>
        <a:buSzPct val="90000"/>
        <a:buFont typeface="Wingdings" pitchFamily="2" charset="2"/>
        <a:buChar char=""/>
        <a:tabLst/>
        <a:defRPr sz="2000" kern="1200" spc="0" baseline="0">
          <a:gradFill>
            <a:gsLst>
              <a:gs pos="1250">
                <a:schemeClr val="bg2"/>
              </a:gs>
              <a:gs pos="100000">
                <a:schemeClr val="bg2"/>
              </a:gs>
            </a:gsLst>
            <a:lin ang="5400000" scaled="0"/>
          </a:gradFill>
          <a:latin typeface="+mn-lt"/>
          <a:ea typeface="+mn-ea"/>
          <a:cs typeface="+mn-cs"/>
        </a:defRPr>
      </a:lvl4pPr>
      <a:lvl5pPr marL="1253871" marR="0" indent="-225094" algn="l" defTabSz="913022" rtl="0" eaLnBrk="1" fontAlgn="auto" latinLnBrk="0" hangingPunct="1">
        <a:lnSpc>
          <a:spcPct val="90000"/>
        </a:lnSpc>
        <a:spcBef>
          <a:spcPts val="1200"/>
        </a:spcBef>
        <a:spcAft>
          <a:spcPts val="0"/>
        </a:spcAft>
        <a:buClrTx/>
        <a:buSzPct val="90000"/>
        <a:buFont typeface="Wingdings" pitchFamily="2" charset="2"/>
        <a:buChar char=""/>
        <a:tabLst>
          <a:tab pos="1253871" algn="l"/>
        </a:tabLst>
        <a:defRPr sz="2000" kern="1200" spc="0" baseline="0">
          <a:gradFill>
            <a:gsLst>
              <a:gs pos="1250">
                <a:schemeClr val="bg2"/>
              </a:gs>
              <a:gs pos="100000">
                <a:schemeClr val="bg2"/>
              </a:gs>
            </a:gsLst>
            <a:lin ang="5400000" scaled="0"/>
          </a:gradFill>
          <a:latin typeface="+mn-lt"/>
          <a:ea typeface="+mn-ea"/>
          <a:cs typeface="+mn-cs"/>
        </a:defRPr>
      </a:lvl5pPr>
      <a:lvl6pPr marL="2510811" indent="-228256" algn="l" defTabSz="91302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22" indent="-228256" algn="l" defTabSz="91302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33" indent="-228256" algn="l" defTabSz="91302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44" indent="-228256" algn="l" defTabSz="91302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22" rtl="0" eaLnBrk="1" latinLnBrk="0" hangingPunct="1">
        <a:defRPr sz="1900" kern="1200">
          <a:solidFill>
            <a:schemeClr val="tx1"/>
          </a:solidFill>
          <a:latin typeface="+mn-lt"/>
          <a:ea typeface="+mn-ea"/>
          <a:cs typeface="+mn-cs"/>
        </a:defRPr>
      </a:lvl1pPr>
      <a:lvl2pPr marL="456511" algn="l" defTabSz="913022" rtl="0" eaLnBrk="1" latinLnBrk="0" hangingPunct="1">
        <a:defRPr sz="1900" kern="1200">
          <a:solidFill>
            <a:schemeClr val="tx1"/>
          </a:solidFill>
          <a:latin typeface="+mn-lt"/>
          <a:ea typeface="+mn-ea"/>
          <a:cs typeface="+mn-cs"/>
        </a:defRPr>
      </a:lvl2pPr>
      <a:lvl3pPr marL="913022" algn="l" defTabSz="913022" rtl="0" eaLnBrk="1" latinLnBrk="0" hangingPunct="1">
        <a:defRPr sz="1900" kern="1200">
          <a:solidFill>
            <a:schemeClr val="tx1"/>
          </a:solidFill>
          <a:latin typeface="+mn-lt"/>
          <a:ea typeface="+mn-ea"/>
          <a:cs typeface="+mn-cs"/>
        </a:defRPr>
      </a:lvl3pPr>
      <a:lvl4pPr marL="1369533" algn="l" defTabSz="913022" rtl="0" eaLnBrk="1" latinLnBrk="0" hangingPunct="1">
        <a:defRPr sz="1900" kern="1200">
          <a:solidFill>
            <a:schemeClr val="tx1"/>
          </a:solidFill>
          <a:latin typeface="+mn-lt"/>
          <a:ea typeface="+mn-ea"/>
          <a:cs typeface="+mn-cs"/>
        </a:defRPr>
      </a:lvl4pPr>
      <a:lvl5pPr marL="1826044" algn="l" defTabSz="913022" rtl="0" eaLnBrk="1" latinLnBrk="0" hangingPunct="1">
        <a:defRPr sz="1900" kern="1200">
          <a:solidFill>
            <a:schemeClr val="tx1"/>
          </a:solidFill>
          <a:latin typeface="+mn-lt"/>
          <a:ea typeface="+mn-ea"/>
          <a:cs typeface="+mn-cs"/>
        </a:defRPr>
      </a:lvl5pPr>
      <a:lvl6pPr marL="2282555" algn="l" defTabSz="913022" rtl="0" eaLnBrk="1" latinLnBrk="0" hangingPunct="1">
        <a:defRPr sz="1900" kern="1200">
          <a:solidFill>
            <a:schemeClr val="tx1"/>
          </a:solidFill>
          <a:latin typeface="+mn-lt"/>
          <a:ea typeface="+mn-ea"/>
          <a:cs typeface="+mn-cs"/>
        </a:defRPr>
      </a:lvl6pPr>
      <a:lvl7pPr marL="2739066" algn="l" defTabSz="913022" rtl="0" eaLnBrk="1" latinLnBrk="0" hangingPunct="1">
        <a:defRPr sz="1900" kern="1200">
          <a:solidFill>
            <a:schemeClr val="tx1"/>
          </a:solidFill>
          <a:latin typeface="+mn-lt"/>
          <a:ea typeface="+mn-ea"/>
          <a:cs typeface="+mn-cs"/>
        </a:defRPr>
      </a:lvl7pPr>
      <a:lvl8pPr marL="3195578" algn="l" defTabSz="913022" rtl="0" eaLnBrk="1" latinLnBrk="0" hangingPunct="1">
        <a:defRPr sz="1900" kern="1200">
          <a:solidFill>
            <a:schemeClr val="tx1"/>
          </a:solidFill>
          <a:latin typeface="+mn-lt"/>
          <a:ea typeface="+mn-ea"/>
          <a:cs typeface="+mn-cs"/>
        </a:defRPr>
      </a:lvl8pPr>
      <a:lvl9pPr marL="3652089" algn="l" defTabSz="913022"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702324"/>
      </p:ext>
    </p:extLst>
  </p:cSld>
  <p:clrMap bg1="dk1" tx1="lt1" bg2="dk2" tx2="lt2" accent1="accent1" accent2="accent2" accent3="accent3" accent4="accent4" accent5="accent5" accent6="accent6" hlink="hlink" folHlink="folHlink"/>
  <p:sldLayoutIdLst>
    <p:sldLayoutId id="2147484144" r:id="rId1"/>
    <p:sldLayoutId id="2147484058" r:id="rId2"/>
    <p:sldLayoutId id="2147484099" r:id="rId3"/>
    <p:sldLayoutId id="2147484100" r:id="rId4"/>
    <p:sldLayoutId id="2147484150" r:id="rId5"/>
    <p:sldLayoutId id="2147484101" r:id="rId6"/>
    <p:sldLayoutId id="2147484048" r:id="rId7"/>
    <p:sldLayoutId id="2147484145" r:id="rId8"/>
    <p:sldLayoutId id="2147484061" r:id="rId9"/>
    <p:sldLayoutId id="2147484062" r:id="rId10"/>
    <p:sldLayoutId id="2147484149" r:id="rId11"/>
    <p:sldLayoutId id="2147484097" r:id="rId12"/>
    <p:sldLayoutId id="2147484057" r:id="rId13"/>
    <p:sldLayoutId id="2147484146" r:id="rId14"/>
    <p:sldLayoutId id="2147484065" r:id="rId15"/>
    <p:sldLayoutId id="2147484066" r:id="rId16"/>
    <p:sldLayoutId id="2147484148" r:id="rId17"/>
    <p:sldLayoutId id="2147484098" r:id="rId18"/>
  </p:sldLayoutIdLst>
  <p:transition>
    <p:fade/>
  </p:transition>
  <p:timing>
    <p:tnLst>
      <p:par>
        <p:cTn id="1" dur="indefinite" restart="never" nodeType="tmRoot"/>
      </p:par>
    </p:tnLst>
  </p:timing>
  <p:hf hdr="0" ftr="0" dt="0"/>
  <p:txStyles>
    <p:titleStyle>
      <a:lvl1pPr algn="l" defTabSz="913022" rtl="0" eaLnBrk="1" latinLnBrk="0" hangingPunct="1">
        <a:lnSpc>
          <a:spcPct val="90000"/>
        </a:lnSpc>
        <a:spcBef>
          <a:spcPct val="0"/>
        </a:spcBef>
        <a:buNone/>
        <a:defRPr lang="en-US" sz="5500" b="0" kern="1200" cap="none" spc="-100" baseline="0" dirty="0" smtClean="0">
          <a:ln w="3175">
            <a:noFill/>
          </a:ln>
          <a:gradFill>
            <a:gsLst>
              <a:gs pos="1250">
                <a:schemeClr val="tx1"/>
              </a:gs>
              <a:gs pos="100000">
                <a:schemeClr val="tx1"/>
              </a:gs>
            </a:gsLst>
            <a:lin ang="5400000" scaled="0"/>
          </a:gradFill>
          <a:effectLst/>
          <a:latin typeface="+mj-lt"/>
          <a:ea typeface="+mn-ea"/>
          <a:cs typeface="Arial" charset="0"/>
        </a:defRPr>
      </a:lvl1pPr>
    </p:titleStyle>
    <p:bodyStyle>
      <a:lvl1pPr marL="339227" marR="0" indent="-339227" algn="l" defTabSz="913022" rtl="0" eaLnBrk="1" fontAlgn="auto" latinLnBrk="0" hangingPunct="1">
        <a:lnSpc>
          <a:spcPct val="90000"/>
        </a:lnSpc>
        <a:spcBef>
          <a:spcPct val="20000"/>
        </a:spcBef>
        <a:spcAft>
          <a:spcPts val="0"/>
        </a:spcAft>
        <a:buClrTx/>
        <a:buSzPct val="90000"/>
        <a:buFont typeface="Arial" pitchFamily="34" charset="0"/>
        <a:buChar char="•"/>
        <a:tabLst/>
        <a:defRPr sz="3600" kern="1200" spc="-71" baseline="0">
          <a:gradFill>
            <a:gsLst>
              <a:gs pos="1250">
                <a:schemeClr val="tx1"/>
              </a:gs>
              <a:gs pos="100000">
                <a:schemeClr val="tx1"/>
              </a:gs>
            </a:gsLst>
            <a:lin ang="5400000" scaled="0"/>
          </a:gradFill>
          <a:latin typeface="+mj-lt"/>
          <a:ea typeface="+mn-ea"/>
          <a:cs typeface="+mn-cs"/>
        </a:defRPr>
      </a:lvl1pPr>
      <a:lvl2pPr marL="572247" marR="0" indent="-233021" algn="l" defTabSz="913022"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7342" marR="0" indent="-225094" algn="l" defTabSz="913022" rtl="0" eaLnBrk="1" fontAlgn="auto" latinLnBrk="0" hangingPunct="1">
        <a:lnSpc>
          <a:spcPct val="90000"/>
        </a:lnSpc>
        <a:spcBef>
          <a:spcPct val="20000"/>
        </a:spcBef>
        <a:spcAft>
          <a:spcPts val="0"/>
        </a:spcAft>
        <a:buClrTx/>
        <a:buSzPct val="90000"/>
        <a:buFont typeface="Wingdings" pitchFamily="2" charset="2"/>
        <a:buChar char=""/>
        <a:tabLst>
          <a:tab pos="797342" algn="l"/>
        </a:tabLst>
        <a:defRPr sz="2400" kern="1200" spc="0" baseline="0">
          <a:gradFill>
            <a:gsLst>
              <a:gs pos="1250">
                <a:schemeClr val="tx1"/>
              </a:gs>
              <a:gs pos="100000">
                <a:schemeClr val="tx1"/>
              </a:gs>
            </a:gsLst>
            <a:lin ang="5400000" scaled="0"/>
          </a:gradFill>
          <a:latin typeface="+mn-lt"/>
          <a:ea typeface="+mn-ea"/>
          <a:cs typeface="+mn-cs"/>
        </a:defRPr>
      </a:lvl3pPr>
      <a:lvl4pPr marL="1028777" marR="0" indent="-231434" algn="l" defTabSz="913022"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3871" marR="0" indent="-225094" algn="l" defTabSz="913022" rtl="0" eaLnBrk="1" fontAlgn="auto" latinLnBrk="0" hangingPunct="1">
        <a:lnSpc>
          <a:spcPct val="90000"/>
        </a:lnSpc>
        <a:spcBef>
          <a:spcPct val="20000"/>
        </a:spcBef>
        <a:spcAft>
          <a:spcPts val="0"/>
        </a:spcAft>
        <a:buClrTx/>
        <a:buSzPct val="90000"/>
        <a:buFont typeface="Wingdings" pitchFamily="2" charset="2"/>
        <a:buChar char=""/>
        <a:tabLst>
          <a:tab pos="1253871" algn="l"/>
        </a:tabLst>
        <a:defRPr sz="2000" kern="1200" spc="0" baseline="0">
          <a:gradFill>
            <a:gsLst>
              <a:gs pos="1250">
                <a:schemeClr val="tx1"/>
              </a:gs>
              <a:gs pos="100000">
                <a:schemeClr val="tx1"/>
              </a:gs>
            </a:gsLst>
            <a:lin ang="5400000" scaled="0"/>
          </a:gradFill>
          <a:latin typeface="+mn-lt"/>
          <a:ea typeface="+mn-ea"/>
          <a:cs typeface="+mn-cs"/>
        </a:defRPr>
      </a:lvl5pPr>
      <a:lvl6pPr marL="2510811" indent="-228256" algn="l" defTabSz="91302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322" indent="-228256" algn="l" defTabSz="91302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833" indent="-228256" algn="l" defTabSz="91302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344" indent="-228256" algn="l" defTabSz="91302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22" rtl="0" eaLnBrk="1" latinLnBrk="0" hangingPunct="1">
        <a:defRPr sz="1900" kern="1200">
          <a:solidFill>
            <a:schemeClr val="tx1"/>
          </a:solidFill>
          <a:latin typeface="+mn-lt"/>
          <a:ea typeface="+mn-ea"/>
          <a:cs typeface="+mn-cs"/>
        </a:defRPr>
      </a:lvl1pPr>
      <a:lvl2pPr marL="456511" algn="l" defTabSz="913022" rtl="0" eaLnBrk="1" latinLnBrk="0" hangingPunct="1">
        <a:defRPr sz="1900" kern="1200">
          <a:solidFill>
            <a:schemeClr val="tx1"/>
          </a:solidFill>
          <a:latin typeface="+mn-lt"/>
          <a:ea typeface="+mn-ea"/>
          <a:cs typeface="+mn-cs"/>
        </a:defRPr>
      </a:lvl2pPr>
      <a:lvl3pPr marL="913022" algn="l" defTabSz="913022" rtl="0" eaLnBrk="1" latinLnBrk="0" hangingPunct="1">
        <a:defRPr sz="1900" kern="1200">
          <a:solidFill>
            <a:schemeClr val="tx1"/>
          </a:solidFill>
          <a:latin typeface="+mn-lt"/>
          <a:ea typeface="+mn-ea"/>
          <a:cs typeface="+mn-cs"/>
        </a:defRPr>
      </a:lvl3pPr>
      <a:lvl4pPr marL="1369533" algn="l" defTabSz="913022" rtl="0" eaLnBrk="1" latinLnBrk="0" hangingPunct="1">
        <a:defRPr sz="1900" kern="1200">
          <a:solidFill>
            <a:schemeClr val="tx1"/>
          </a:solidFill>
          <a:latin typeface="+mn-lt"/>
          <a:ea typeface="+mn-ea"/>
          <a:cs typeface="+mn-cs"/>
        </a:defRPr>
      </a:lvl4pPr>
      <a:lvl5pPr marL="1826044" algn="l" defTabSz="913022" rtl="0" eaLnBrk="1" latinLnBrk="0" hangingPunct="1">
        <a:defRPr sz="1900" kern="1200">
          <a:solidFill>
            <a:schemeClr val="tx1"/>
          </a:solidFill>
          <a:latin typeface="+mn-lt"/>
          <a:ea typeface="+mn-ea"/>
          <a:cs typeface="+mn-cs"/>
        </a:defRPr>
      </a:lvl5pPr>
      <a:lvl6pPr marL="2282555" algn="l" defTabSz="913022" rtl="0" eaLnBrk="1" latinLnBrk="0" hangingPunct="1">
        <a:defRPr sz="1900" kern="1200">
          <a:solidFill>
            <a:schemeClr val="tx1"/>
          </a:solidFill>
          <a:latin typeface="+mn-lt"/>
          <a:ea typeface="+mn-ea"/>
          <a:cs typeface="+mn-cs"/>
        </a:defRPr>
      </a:lvl6pPr>
      <a:lvl7pPr marL="2739066" algn="l" defTabSz="913022" rtl="0" eaLnBrk="1" latinLnBrk="0" hangingPunct="1">
        <a:defRPr sz="1900" kern="1200">
          <a:solidFill>
            <a:schemeClr val="tx1"/>
          </a:solidFill>
          <a:latin typeface="+mn-lt"/>
          <a:ea typeface="+mn-ea"/>
          <a:cs typeface="+mn-cs"/>
        </a:defRPr>
      </a:lvl7pPr>
      <a:lvl8pPr marL="3195578" algn="l" defTabSz="913022" rtl="0" eaLnBrk="1" latinLnBrk="0" hangingPunct="1">
        <a:defRPr sz="1900" kern="1200">
          <a:solidFill>
            <a:schemeClr val="tx1"/>
          </a:solidFill>
          <a:latin typeface="+mn-lt"/>
          <a:ea typeface="+mn-ea"/>
          <a:cs typeface="+mn-cs"/>
        </a:defRPr>
      </a:lvl8pPr>
      <a:lvl9pPr marL="3652089" algn="l" defTabSz="91302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4" Type="http://schemas.openxmlformats.org/officeDocument/2006/relationships/image" Target="../media/image23.gi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gif"/><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www.senseiprojectsolutions.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Sensei Agile PPM™</a:t>
            </a:r>
            <a:endParaRPr lang="en-US" dirty="0"/>
          </a:p>
        </p:txBody>
      </p:sp>
      <p:sp>
        <p:nvSpPr>
          <p:cNvPr id="5" name="Text Placeholder 4"/>
          <p:cNvSpPr>
            <a:spLocks noGrp="1"/>
          </p:cNvSpPr>
          <p:nvPr>
            <p:ph type="body" sz="quarter" idx="12"/>
          </p:nvPr>
        </p:nvSpPr>
        <p:spPr/>
        <p:txBody>
          <a:bodyPr/>
          <a:lstStyle/>
          <a:p>
            <a:r>
              <a:rPr lang="en-US" sz="3200" dirty="0"/>
              <a:t>Delivering Agile Projects using Microsoft </a:t>
            </a:r>
            <a:r>
              <a:rPr lang="en-US" sz="3200" dirty="0" smtClean="0"/>
              <a:t>Project</a:t>
            </a:r>
          </a:p>
          <a:p>
            <a:endParaRPr lang="en-US" sz="3200" dirty="0" smtClean="0"/>
          </a:p>
          <a:p>
            <a:r>
              <a:rPr lang="en-US" sz="3200" dirty="0" smtClean="0"/>
              <a:t>by Sensei Project Solutions</a:t>
            </a:r>
            <a:endParaRPr lang="en-US" sz="3200" dirty="0"/>
          </a:p>
        </p:txBody>
      </p:sp>
    </p:spTree>
    <p:extLst>
      <p:ext uri="{BB962C8B-B14F-4D97-AF65-F5344CB8AC3E}">
        <p14:creationId xmlns:p14="http://schemas.microsoft.com/office/powerpoint/2010/main" val="20444053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414374" y="1132608"/>
            <a:ext cx="9566696" cy="484486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sz="4400" dirty="0" smtClean="0"/>
              <a:t>PWA Integration</a:t>
            </a:r>
            <a:endParaRPr lang="en-US" sz="4400" dirty="0"/>
          </a:p>
        </p:txBody>
      </p:sp>
      <p:sp>
        <p:nvSpPr>
          <p:cNvPr id="3" name="Slide Number Placeholder 2"/>
          <p:cNvSpPr>
            <a:spLocks noGrp="1"/>
          </p:cNvSpPr>
          <p:nvPr>
            <p:ph type="sldNum" sz="quarter" idx="12"/>
          </p:nvPr>
        </p:nvSpPr>
        <p:spPr/>
        <p:txBody>
          <a:bodyPr/>
          <a:lstStyle/>
          <a:p>
            <a:fld id="{727B4C2D-45E2-4621-8491-2995EB46A674}" type="slidenum">
              <a:rPr lang="en-US" smtClean="0"/>
              <a:pPr/>
              <a:t>10</a:t>
            </a:fld>
            <a:endParaRPr lang="en-US" dirty="0"/>
          </a:p>
        </p:txBody>
      </p:sp>
      <p:sp>
        <p:nvSpPr>
          <p:cNvPr id="7" name="Slide Number Placeholder 2"/>
          <p:cNvSpPr txBox="1">
            <a:spLocks/>
          </p:cNvSpPr>
          <p:nvPr/>
        </p:nvSpPr>
        <p:spPr>
          <a:xfrm>
            <a:off x="519547" y="6399557"/>
            <a:ext cx="559445" cy="219456"/>
          </a:xfrm>
          <a:prstGeom prst="rect">
            <a:avLst/>
          </a:prstGeom>
        </p:spPr>
        <p:txBody>
          <a:bodyPr lIns="121720" tIns="60860" rIns="121720" bIns="60860" anchor="ctr"/>
          <a:lstStyle>
            <a:defPPr>
              <a:defRPr lang="en-US"/>
            </a:defPPr>
            <a:lvl1pPr marL="0" algn="l" defTabSz="913022" rtl="0" eaLnBrk="1" latinLnBrk="0" hangingPunct="1">
              <a:defRPr sz="1600" kern="1200">
                <a:gradFill>
                  <a:gsLst>
                    <a:gs pos="100000">
                      <a:schemeClr val="bg2"/>
                    </a:gs>
                    <a:gs pos="0">
                      <a:schemeClr val="bg2"/>
                    </a:gs>
                  </a:gsLst>
                  <a:lin ang="5400000" scaled="0"/>
                </a:gradFill>
                <a:latin typeface="+mn-lt"/>
                <a:ea typeface="+mn-ea"/>
                <a:cs typeface="+mn-cs"/>
              </a:defRPr>
            </a:lvl1pPr>
            <a:lvl2pPr marL="456511" algn="l" defTabSz="913022" rtl="0" eaLnBrk="1" latinLnBrk="0" hangingPunct="1">
              <a:defRPr sz="1900" kern="1200">
                <a:solidFill>
                  <a:schemeClr val="tx1"/>
                </a:solidFill>
                <a:latin typeface="+mn-lt"/>
                <a:ea typeface="+mn-ea"/>
                <a:cs typeface="+mn-cs"/>
              </a:defRPr>
            </a:lvl2pPr>
            <a:lvl3pPr marL="913022" algn="l" defTabSz="913022" rtl="0" eaLnBrk="1" latinLnBrk="0" hangingPunct="1">
              <a:defRPr sz="1900" kern="1200">
                <a:solidFill>
                  <a:schemeClr val="tx1"/>
                </a:solidFill>
                <a:latin typeface="+mn-lt"/>
                <a:ea typeface="+mn-ea"/>
                <a:cs typeface="+mn-cs"/>
              </a:defRPr>
            </a:lvl3pPr>
            <a:lvl4pPr marL="1369533" algn="l" defTabSz="913022" rtl="0" eaLnBrk="1" latinLnBrk="0" hangingPunct="1">
              <a:defRPr sz="1900" kern="1200">
                <a:solidFill>
                  <a:schemeClr val="tx1"/>
                </a:solidFill>
                <a:latin typeface="+mn-lt"/>
                <a:ea typeface="+mn-ea"/>
                <a:cs typeface="+mn-cs"/>
              </a:defRPr>
            </a:lvl4pPr>
            <a:lvl5pPr marL="1826044" algn="l" defTabSz="913022" rtl="0" eaLnBrk="1" latinLnBrk="0" hangingPunct="1">
              <a:defRPr sz="1900" kern="1200">
                <a:solidFill>
                  <a:schemeClr val="tx1"/>
                </a:solidFill>
                <a:latin typeface="+mn-lt"/>
                <a:ea typeface="+mn-ea"/>
                <a:cs typeface="+mn-cs"/>
              </a:defRPr>
            </a:lvl5pPr>
            <a:lvl6pPr marL="2282555" algn="l" defTabSz="913022" rtl="0" eaLnBrk="1" latinLnBrk="0" hangingPunct="1">
              <a:defRPr sz="1900" kern="1200">
                <a:solidFill>
                  <a:schemeClr val="tx1"/>
                </a:solidFill>
                <a:latin typeface="+mn-lt"/>
                <a:ea typeface="+mn-ea"/>
                <a:cs typeface="+mn-cs"/>
              </a:defRPr>
            </a:lvl6pPr>
            <a:lvl7pPr marL="2739066" algn="l" defTabSz="913022" rtl="0" eaLnBrk="1" latinLnBrk="0" hangingPunct="1">
              <a:defRPr sz="1900" kern="1200">
                <a:solidFill>
                  <a:schemeClr val="tx1"/>
                </a:solidFill>
                <a:latin typeface="+mn-lt"/>
                <a:ea typeface="+mn-ea"/>
                <a:cs typeface="+mn-cs"/>
              </a:defRPr>
            </a:lvl7pPr>
            <a:lvl8pPr marL="3195578" algn="l" defTabSz="913022" rtl="0" eaLnBrk="1" latinLnBrk="0" hangingPunct="1">
              <a:defRPr sz="1900" kern="1200">
                <a:solidFill>
                  <a:schemeClr val="tx1"/>
                </a:solidFill>
                <a:latin typeface="+mn-lt"/>
                <a:ea typeface="+mn-ea"/>
                <a:cs typeface="+mn-cs"/>
              </a:defRPr>
            </a:lvl8pPr>
            <a:lvl9pPr marL="3652089" algn="l" defTabSz="913022" rtl="0" eaLnBrk="1" latinLnBrk="0" hangingPunct="1">
              <a:defRPr sz="1900" kern="1200">
                <a:solidFill>
                  <a:schemeClr val="tx1"/>
                </a:solidFill>
                <a:latin typeface="+mn-lt"/>
                <a:ea typeface="+mn-ea"/>
                <a:cs typeface="+mn-cs"/>
              </a:defRPr>
            </a:lvl9pPr>
          </a:lstStyle>
          <a:p>
            <a:fld id="{727B4C2D-45E2-4621-8491-2995EB46A674}" type="slidenum">
              <a:rPr lang="en-US" smtClean="0"/>
              <a:pPr/>
              <a:t>10</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0651" y="1509744"/>
            <a:ext cx="1304657" cy="3005588"/>
          </a:xfrm>
          <a:prstGeom prst="rect">
            <a:avLst/>
          </a:prstGeom>
        </p:spPr>
      </p:pic>
      <p:sp>
        <p:nvSpPr>
          <p:cNvPr id="9" name="TextBox 8"/>
          <p:cNvSpPr txBox="1"/>
          <p:nvPr/>
        </p:nvSpPr>
        <p:spPr>
          <a:xfrm>
            <a:off x="225826" y="1132608"/>
            <a:ext cx="1965960" cy="830997"/>
          </a:xfrm>
          <a:prstGeom prst="rect">
            <a:avLst/>
          </a:prstGeom>
          <a:noFill/>
        </p:spPr>
        <p:txBody>
          <a:bodyPr wrap="square" rtlCol="0">
            <a:spAutoFit/>
          </a:bodyPr>
          <a:lstStyle/>
          <a:p>
            <a:pPr algn="ctr"/>
            <a:r>
              <a:rPr lang="en-US" sz="1600" dirty="0" smtClean="0">
                <a:latin typeface="Segoe UI" panose="020B0502040204020203" pitchFamily="34" charset="0"/>
                <a:cs typeface="Segoe UI" panose="020B0502040204020203" pitchFamily="34" charset="0"/>
              </a:rPr>
              <a:t>Agile functionality available across complete toolset</a:t>
            </a:r>
            <a:endParaRPr lang="en-US" sz="1600" dirty="0">
              <a:latin typeface="Segoe UI" panose="020B0502040204020203" pitchFamily="34" charset="0"/>
              <a:cs typeface="Segoe UI" panose="020B0502040204020203" pitchFamily="34" charset="0"/>
            </a:endParaRPr>
          </a:p>
        </p:txBody>
      </p:sp>
      <p:pic>
        <p:nvPicPr>
          <p:cNvPr id="10" name="Picture 9"/>
          <p:cNvPicPr>
            <a:picLocks noChangeAspect="1"/>
          </p:cNvPicPr>
          <p:nvPr/>
        </p:nvPicPr>
        <p:blipFill>
          <a:blip r:embed="rId4"/>
          <a:stretch>
            <a:fillRect/>
          </a:stretch>
        </p:blipFill>
        <p:spPr>
          <a:xfrm>
            <a:off x="7275474" y="1812558"/>
            <a:ext cx="1226926" cy="1021168"/>
          </a:xfrm>
          <a:prstGeom prst="rect">
            <a:avLst/>
          </a:prstGeom>
        </p:spPr>
      </p:pic>
      <p:sp>
        <p:nvSpPr>
          <p:cNvPr id="12" name="TextBox 11"/>
          <p:cNvSpPr txBox="1"/>
          <p:nvPr/>
        </p:nvSpPr>
        <p:spPr>
          <a:xfrm>
            <a:off x="225826" y="3139539"/>
            <a:ext cx="1965960" cy="1077218"/>
          </a:xfrm>
          <a:prstGeom prst="rect">
            <a:avLst/>
          </a:prstGeom>
          <a:noFill/>
        </p:spPr>
        <p:txBody>
          <a:bodyPr wrap="square" rtlCol="0">
            <a:spAutoFit/>
          </a:bodyPr>
          <a:lstStyle/>
          <a:p>
            <a:pPr algn="ctr"/>
            <a:r>
              <a:rPr lang="en-US" sz="1600" dirty="0" smtClean="0">
                <a:latin typeface="Segoe UI" panose="020B0502040204020203" pitchFamily="34" charset="0"/>
                <a:cs typeface="Segoe UI" panose="020B0502040204020203" pitchFamily="34" charset="0"/>
              </a:rPr>
              <a:t>Agile Views and Agile/Scrum Industry Standards in PWA</a:t>
            </a:r>
            <a:endParaRPr lang="en-US" sz="1600" dirty="0">
              <a:latin typeface="Segoe UI" panose="020B0502040204020203" pitchFamily="34" charset="0"/>
              <a:cs typeface="Segoe UI" panose="020B0502040204020203" pitchFamily="34" charset="0"/>
            </a:endParaRPr>
          </a:p>
        </p:txBody>
      </p:sp>
      <p:cxnSp>
        <p:nvCxnSpPr>
          <p:cNvPr id="13" name="Straight Arrow Connector 12"/>
          <p:cNvCxnSpPr/>
          <p:nvPr/>
        </p:nvCxnSpPr>
        <p:spPr bwMode="auto">
          <a:xfrm flipV="1">
            <a:off x="2191786" y="2175319"/>
            <a:ext cx="5083688" cy="1439073"/>
          </a:xfrm>
          <a:prstGeom prst="straightConnector1">
            <a:avLst/>
          </a:prstGeom>
          <a:solidFill>
            <a:schemeClr val="bg1"/>
          </a:solidFill>
          <a:ln w="508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613143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par>
                          <p:cTn id="8" fill="hold">
                            <p:stCondLst>
                              <p:cond delay="250"/>
                            </p:stCondLst>
                            <p:childTnLst>
                              <p:par>
                                <p:cTn id="9" presetID="26" presetClass="emph" presetSubtype="0" fill="hold" nodeType="afterEffect">
                                  <p:stCondLst>
                                    <p:cond delay="0"/>
                                  </p:stCondLst>
                                  <p:childTnLst>
                                    <p:animEffect transition="out" filter="fade">
                                      <p:cBhvr>
                                        <p:cTn id="10" dur="500" tmFilter="0, 0; .2, .5; .8, .5; 1, 0"/>
                                        <p:tgtEl>
                                          <p:spTgt spid="8"/>
                                        </p:tgtEl>
                                      </p:cBhvr>
                                    </p:animEffect>
                                    <p:animScale>
                                      <p:cBhvr>
                                        <p:cTn id="11" dur="250" autoRev="1" fill="hold"/>
                                        <p:tgtEl>
                                          <p:spTgt spid="8"/>
                                        </p:tgtEl>
                                      </p:cBhvr>
                                      <p:by x="105000" y="105000"/>
                                    </p:animScale>
                                  </p:childTnLst>
                                </p:cTn>
                              </p:par>
                            </p:childTnLst>
                          </p:cTn>
                        </p:par>
                        <p:par>
                          <p:cTn id="12" fill="hold">
                            <p:stCondLst>
                              <p:cond delay="750"/>
                            </p:stCondLst>
                            <p:childTnLst>
                              <p:par>
                                <p:cTn id="13" presetID="10" presetClass="exit" presetSubtype="0" fill="hold" nodeType="afterEffect">
                                  <p:stCondLst>
                                    <p:cond delay="0"/>
                                  </p:stCondLst>
                                  <p:childTnLst>
                                    <p:animEffect transition="out" filter="fade">
                                      <p:cBhvr>
                                        <p:cTn id="14" dur="250"/>
                                        <p:tgtEl>
                                          <p:spTgt spid="8"/>
                                        </p:tgtEl>
                                      </p:cBhvr>
                                    </p:animEffect>
                                    <p:set>
                                      <p:cBhvr>
                                        <p:cTn id="15" dur="1" fill="hold">
                                          <p:stCondLst>
                                            <p:cond delay="249"/>
                                          </p:stCondLst>
                                        </p:cTn>
                                        <p:tgtEl>
                                          <p:spTgt spid="8"/>
                                        </p:tgtEl>
                                        <p:attrNameLst>
                                          <p:attrName>style.visibility</p:attrName>
                                        </p:attrNameLst>
                                      </p:cBhvr>
                                      <p:to>
                                        <p:strVal val="hidden"/>
                                      </p:to>
                                    </p:set>
                                  </p:childTnLst>
                                </p:cTn>
                              </p:par>
                            </p:childTnLst>
                          </p:cTn>
                        </p:par>
                        <p:par>
                          <p:cTn id="16" fill="hold">
                            <p:stCondLst>
                              <p:cond delay="1000"/>
                            </p:stCondLst>
                            <p:childTnLst>
                              <p:par>
                                <p:cTn id="17" presetID="1"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PWA Reports</a:t>
            </a:r>
            <a:endParaRPr lang="en-US" sz="4400" dirty="0"/>
          </a:p>
        </p:txBody>
      </p:sp>
      <p:sp>
        <p:nvSpPr>
          <p:cNvPr id="3" name="Slide Number Placeholder 2"/>
          <p:cNvSpPr>
            <a:spLocks noGrp="1"/>
          </p:cNvSpPr>
          <p:nvPr>
            <p:ph type="sldNum" sz="quarter" idx="12"/>
          </p:nvPr>
        </p:nvSpPr>
        <p:spPr/>
        <p:txBody>
          <a:bodyPr/>
          <a:lstStyle/>
          <a:p>
            <a:fld id="{727B4C2D-45E2-4621-8491-2995EB46A674}" type="slidenum">
              <a:rPr lang="en-US" smtClean="0"/>
              <a:pPr/>
              <a:t>11</a:t>
            </a:fld>
            <a:endParaRPr lang="en-US" dirty="0"/>
          </a:p>
        </p:txBody>
      </p:sp>
      <p:sp>
        <p:nvSpPr>
          <p:cNvPr id="7" name="Slide Number Placeholder 2"/>
          <p:cNvSpPr txBox="1">
            <a:spLocks/>
          </p:cNvSpPr>
          <p:nvPr/>
        </p:nvSpPr>
        <p:spPr>
          <a:xfrm>
            <a:off x="519547" y="6399557"/>
            <a:ext cx="559445" cy="219456"/>
          </a:xfrm>
          <a:prstGeom prst="rect">
            <a:avLst/>
          </a:prstGeom>
        </p:spPr>
        <p:txBody>
          <a:bodyPr lIns="121720" tIns="60860" rIns="121720" bIns="60860" anchor="ctr"/>
          <a:lstStyle>
            <a:defPPr>
              <a:defRPr lang="en-US"/>
            </a:defPPr>
            <a:lvl1pPr marL="0" algn="l" defTabSz="913022" rtl="0" eaLnBrk="1" latinLnBrk="0" hangingPunct="1">
              <a:defRPr sz="1600" kern="1200">
                <a:gradFill>
                  <a:gsLst>
                    <a:gs pos="100000">
                      <a:schemeClr val="bg2"/>
                    </a:gs>
                    <a:gs pos="0">
                      <a:schemeClr val="bg2"/>
                    </a:gs>
                  </a:gsLst>
                  <a:lin ang="5400000" scaled="0"/>
                </a:gradFill>
                <a:latin typeface="+mn-lt"/>
                <a:ea typeface="+mn-ea"/>
                <a:cs typeface="+mn-cs"/>
              </a:defRPr>
            </a:lvl1pPr>
            <a:lvl2pPr marL="456511" algn="l" defTabSz="913022" rtl="0" eaLnBrk="1" latinLnBrk="0" hangingPunct="1">
              <a:defRPr sz="1900" kern="1200">
                <a:solidFill>
                  <a:schemeClr val="tx1"/>
                </a:solidFill>
                <a:latin typeface="+mn-lt"/>
                <a:ea typeface="+mn-ea"/>
                <a:cs typeface="+mn-cs"/>
              </a:defRPr>
            </a:lvl2pPr>
            <a:lvl3pPr marL="913022" algn="l" defTabSz="913022" rtl="0" eaLnBrk="1" latinLnBrk="0" hangingPunct="1">
              <a:defRPr sz="1900" kern="1200">
                <a:solidFill>
                  <a:schemeClr val="tx1"/>
                </a:solidFill>
                <a:latin typeface="+mn-lt"/>
                <a:ea typeface="+mn-ea"/>
                <a:cs typeface="+mn-cs"/>
              </a:defRPr>
            </a:lvl3pPr>
            <a:lvl4pPr marL="1369533" algn="l" defTabSz="913022" rtl="0" eaLnBrk="1" latinLnBrk="0" hangingPunct="1">
              <a:defRPr sz="1900" kern="1200">
                <a:solidFill>
                  <a:schemeClr val="tx1"/>
                </a:solidFill>
                <a:latin typeface="+mn-lt"/>
                <a:ea typeface="+mn-ea"/>
                <a:cs typeface="+mn-cs"/>
              </a:defRPr>
            </a:lvl4pPr>
            <a:lvl5pPr marL="1826044" algn="l" defTabSz="913022" rtl="0" eaLnBrk="1" latinLnBrk="0" hangingPunct="1">
              <a:defRPr sz="1900" kern="1200">
                <a:solidFill>
                  <a:schemeClr val="tx1"/>
                </a:solidFill>
                <a:latin typeface="+mn-lt"/>
                <a:ea typeface="+mn-ea"/>
                <a:cs typeface="+mn-cs"/>
              </a:defRPr>
            </a:lvl5pPr>
            <a:lvl6pPr marL="2282555" algn="l" defTabSz="913022" rtl="0" eaLnBrk="1" latinLnBrk="0" hangingPunct="1">
              <a:defRPr sz="1900" kern="1200">
                <a:solidFill>
                  <a:schemeClr val="tx1"/>
                </a:solidFill>
                <a:latin typeface="+mn-lt"/>
                <a:ea typeface="+mn-ea"/>
                <a:cs typeface="+mn-cs"/>
              </a:defRPr>
            </a:lvl6pPr>
            <a:lvl7pPr marL="2739066" algn="l" defTabSz="913022" rtl="0" eaLnBrk="1" latinLnBrk="0" hangingPunct="1">
              <a:defRPr sz="1900" kern="1200">
                <a:solidFill>
                  <a:schemeClr val="tx1"/>
                </a:solidFill>
                <a:latin typeface="+mn-lt"/>
                <a:ea typeface="+mn-ea"/>
                <a:cs typeface="+mn-cs"/>
              </a:defRPr>
            </a:lvl7pPr>
            <a:lvl8pPr marL="3195578" algn="l" defTabSz="913022" rtl="0" eaLnBrk="1" latinLnBrk="0" hangingPunct="1">
              <a:defRPr sz="1900" kern="1200">
                <a:solidFill>
                  <a:schemeClr val="tx1"/>
                </a:solidFill>
                <a:latin typeface="+mn-lt"/>
                <a:ea typeface="+mn-ea"/>
                <a:cs typeface="+mn-cs"/>
              </a:defRPr>
            </a:lvl8pPr>
            <a:lvl9pPr marL="3652089" algn="l" defTabSz="913022" rtl="0" eaLnBrk="1" latinLnBrk="0" hangingPunct="1">
              <a:defRPr sz="1900" kern="1200">
                <a:solidFill>
                  <a:schemeClr val="tx1"/>
                </a:solidFill>
                <a:latin typeface="+mn-lt"/>
                <a:ea typeface="+mn-ea"/>
                <a:cs typeface="+mn-cs"/>
              </a:defRPr>
            </a:lvl9pPr>
          </a:lstStyle>
          <a:p>
            <a:fld id="{727B4C2D-45E2-4621-8491-2995EB46A674}" type="slidenum">
              <a:rPr lang="en-US" smtClean="0"/>
              <a:pPr/>
              <a:t>11</a:t>
            </a:fld>
            <a:endParaRPr lang="en-US" dirty="0"/>
          </a:p>
        </p:txBody>
      </p:sp>
      <p:sp>
        <p:nvSpPr>
          <p:cNvPr id="9" name="TextBox 8"/>
          <p:cNvSpPr txBox="1"/>
          <p:nvPr/>
        </p:nvSpPr>
        <p:spPr>
          <a:xfrm>
            <a:off x="96012" y="868414"/>
            <a:ext cx="1965960" cy="584775"/>
          </a:xfrm>
          <a:prstGeom prst="rect">
            <a:avLst/>
          </a:prstGeom>
          <a:noFill/>
        </p:spPr>
        <p:txBody>
          <a:bodyPr wrap="square" rtlCol="0">
            <a:spAutoFit/>
          </a:bodyPr>
          <a:lstStyle/>
          <a:p>
            <a:pPr algn="ctr"/>
            <a:r>
              <a:rPr lang="en-US" sz="1600" dirty="0" smtClean="0">
                <a:latin typeface="Segoe UI" panose="020B0502040204020203" pitchFamily="34" charset="0"/>
                <a:cs typeface="Segoe UI" panose="020B0502040204020203" pitchFamily="34" charset="0"/>
              </a:rPr>
              <a:t>Agile Reports available in PWA</a:t>
            </a:r>
            <a:endParaRPr lang="en-US" sz="1600"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2"/>
          <a:stretch>
            <a:fillRect/>
          </a:stretch>
        </p:blipFill>
        <p:spPr>
          <a:xfrm>
            <a:off x="2041969" y="1051354"/>
            <a:ext cx="8077900" cy="4755292"/>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96012" y="2276064"/>
            <a:ext cx="1965960" cy="830997"/>
          </a:xfrm>
          <a:prstGeom prst="rect">
            <a:avLst/>
          </a:prstGeom>
          <a:noFill/>
        </p:spPr>
        <p:txBody>
          <a:bodyPr wrap="square" rtlCol="0">
            <a:spAutoFit/>
          </a:bodyPr>
          <a:lstStyle/>
          <a:p>
            <a:pPr algn="ctr"/>
            <a:r>
              <a:rPr lang="en-US" sz="1600" dirty="0" smtClean="0">
                <a:latin typeface="Segoe UI" panose="020B0502040204020203" pitchFamily="34" charset="0"/>
                <a:cs typeface="Segoe UI" panose="020B0502040204020203" pitchFamily="34" charset="0"/>
              </a:rPr>
              <a:t>Report content can be dynamically defined</a:t>
            </a:r>
            <a:endParaRPr lang="en-US" sz="1600" dirty="0">
              <a:latin typeface="Segoe UI" panose="020B0502040204020203" pitchFamily="34" charset="0"/>
              <a:cs typeface="Segoe UI" panose="020B0502040204020203" pitchFamily="34" charset="0"/>
            </a:endParaRPr>
          </a:p>
        </p:txBody>
      </p:sp>
      <p:cxnSp>
        <p:nvCxnSpPr>
          <p:cNvPr id="13" name="Straight Arrow Connector 12"/>
          <p:cNvCxnSpPr/>
          <p:nvPr/>
        </p:nvCxnSpPr>
        <p:spPr bwMode="auto">
          <a:xfrm flipV="1">
            <a:off x="1516376" y="1881461"/>
            <a:ext cx="624151" cy="423082"/>
          </a:xfrm>
          <a:prstGeom prst="straightConnector1">
            <a:avLst/>
          </a:prstGeom>
          <a:solidFill>
            <a:schemeClr val="bg1"/>
          </a:solidFill>
          <a:ln w="50800" cap="flat" cmpd="sng" algn="ctr">
            <a:solidFill>
              <a:srgbClr val="FF0000"/>
            </a:solidFill>
            <a:prstDash val="solid"/>
            <a:round/>
            <a:headEnd type="none" w="sm" len="sm"/>
            <a:tailEnd type="triangle"/>
          </a:ln>
          <a:effectLst/>
        </p:spPr>
      </p:cxnSp>
      <p:pic>
        <p:nvPicPr>
          <p:cNvPr id="14" name="Picture 13"/>
          <p:cNvPicPr>
            <a:picLocks noChangeAspect="1"/>
          </p:cNvPicPr>
          <p:nvPr/>
        </p:nvPicPr>
        <p:blipFill>
          <a:blip r:embed="rId3"/>
          <a:stretch>
            <a:fillRect/>
          </a:stretch>
        </p:blipFill>
        <p:spPr>
          <a:xfrm>
            <a:off x="4945762" y="2304543"/>
            <a:ext cx="6442674" cy="3814117"/>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167432" y="4486776"/>
            <a:ext cx="2141412" cy="1077218"/>
          </a:xfrm>
          <a:prstGeom prst="rect">
            <a:avLst/>
          </a:prstGeom>
          <a:solidFill>
            <a:schemeClr val="bg1"/>
          </a:solidFill>
        </p:spPr>
        <p:txBody>
          <a:bodyPr wrap="square" rtlCol="0">
            <a:spAutoFit/>
          </a:bodyPr>
          <a:lstStyle/>
          <a:p>
            <a:pPr algn="ctr"/>
            <a:r>
              <a:rPr lang="en-US" sz="1600" dirty="0" smtClean="0">
                <a:latin typeface="Segoe UI" panose="020B0502040204020203" pitchFamily="34" charset="0"/>
                <a:cs typeface="Segoe UI" panose="020B0502040204020203" pitchFamily="34" charset="0"/>
              </a:rPr>
              <a:t>Reports support </a:t>
            </a:r>
          </a:p>
          <a:p>
            <a:pPr algn="ctr"/>
            <a:endParaRPr lang="en-US" sz="1600" dirty="0" smtClean="0">
              <a:latin typeface="Segoe UI" panose="020B0502040204020203" pitchFamily="34" charset="0"/>
              <a:cs typeface="Segoe UI" panose="020B0502040204020203" pitchFamily="34" charset="0"/>
            </a:endParaRPr>
          </a:p>
          <a:p>
            <a:pPr algn="ctr"/>
            <a:r>
              <a:rPr lang="en-US" sz="1600" dirty="0" smtClean="0">
                <a:latin typeface="Segoe UI" panose="020B0502040204020203" pitchFamily="34" charset="0"/>
                <a:cs typeface="Segoe UI" panose="020B0502040204020203" pitchFamily="34" charset="0"/>
              </a:rPr>
              <a:t>Story or Work </a:t>
            </a:r>
            <a:r>
              <a:rPr lang="en-US" sz="1600" dirty="0" err="1" smtClean="0">
                <a:latin typeface="Segoe UI" panose="020B0502040204020203" pitchFamily="34" charset="0"/>
                <a:cs typeface="Segoe UI" panose="020B0502040204020203" pitchFamily="34" charset="0"/>
              </a:rPr>
              <a:t>Burndown</a:t>
            </a:r>
            <a:r>
              <a:rPr lang="en-US" sz="1600" dirty="0" smtClean="0">
                <a:latin typeface="Segoe UI" panose="020B0502040204020203" pitchFamily="34" charset="0"/>
                <a:cs typeface="Segoe UI" panose="020B0502040204020203" pitchFamily="34" charset="0"/>
              </a:rPr>
              <a:t> or Burnup</a:t>
            </a:r>
            <a:endParaRPr lang="en-US" sz="1600" dirty="0">
              <a:latin typeface="Segoe UI" panose="020B0502040204020203" pitchFamily="34" charset="0"/>
              <a:cs typeface="Segoe UI" panose="020B0502040204020203" pitchFamily="34" charset="0"/>
            </a:endParaRPr>
          </a:p>
        </p:txBody>
      </p:sp>
      <p:cxnSp>
        <p:nvCxnSpPr>
          <p:cNvPr id="16" name="Straight Arrow Connector 15"/>
          <p:cNvCxnSpPr/>
          <p:nvPr/>
        </p:nvCxnSpPr>
        <p:spPr bwMode="auto">
          <a:xfrm flipV="1">
            <a:off x="1828451" y="2462645"/>
            <a:ext cx="3793031" cy="2529012"/>
          </a:xfrm>
          <a:prstGeom prst="straightConnector1">
            <a:avLst/>
          </a:prstGeom>
          <a:solidFill>
            <a:schemeClr val="bg1"/>
          </a:solidFill>
          <a:ln w="50800" cap="flat" cmpd="sng" algn="ctr">
            <a:solidFill>
              <a:srgbClr val="FF0000"/>
            </a:solidFill>
            <a:prstDash val="solid"/>
            <a:round/>
            <a:headEnd type="none" w="sm" len="sm"/>
            <a:tailEnd type="triangle"/>
          </a:ln>
          <a:effectLst/>
        </p:spPr>
      </p:cxnSp>
      <p:cxnSp>
        <p:nvCxnSpPr>
          <p:cNvPr id="21" name="Straight Arrow Connector 20"/>
          <p:cNvCxnSpPr/>
          <p:nvPr/>
        </p:nvCxnSpPr>
        <p:spPr bwMode="auto">
          <a:xfrm flipV="1">
            <a:off x="1826475" y="1992529"/>
            <a:ext cx="2745525" cy="2999128"/>
          </a:xfrm>
          <a:prstGeom prst="straightConnector1">
            <a:avLst/>
          </a:prstGeom>
          <a:solidFill>
            <a:schemeClr val="bg1"/>
          </a:solidFill>
          <a:ln w="508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37828240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300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1" nodeType="withEffect">
                                  <p:stCondLst>
                                    <p:cond delay="3000"/>
                                  </p:stCondLst>
                                  <p:childTnLst>
                                    <p:set>
                                      <p:cBhvr>
                                        <p:cTn id="17" dur="1" fill="hold">
                                          <p:stCondLst>
                                            <p:cond delay="0"/>
                                          </p:stCondLst>
                                        </p:cTn>
                                        <p:tgtEl>
                                          <p:spTgt spid="15"/>
                                        </p:tgtEl>
                                        <p:attrNameLst>
                                          <p:attrName>style.visibility</p:attrName>
                                        </p:attrNameLst>
                                      </p:cBhvr>
                                      <p:to>
                                        <p:strVal val="visible"/>
                                      </p:to>
                                    </p:set>
                                  </p:childTnLst>
                                </p:cTn>
                              </p:par>
                              <p:par>
                                <p:cTn id="18" presetID="1" presetClass="entr" presetSubtype="0" fill="hold" nodeType="withEffect">
                                  <p:stCondLst>
                                    <p:cond delay="3000"/>
                                  </p:stCondLst>
                                  <p:childTnLst>
                                    <p:set>
                                      <p:cBhvr>
                                        <p:cTn id="19" dur="1" fill="hold">
                                          <p:stCondLst>
                                            <p:cond delay="0"/>
                                          </p:stCondLst>
                                        </p:cTn>
                                        <p:tgtEl>
                                          <p:spTgt spid="16"/>
                                        </p:tgtEl>
                                        <p:attrNameLst>
                                          <p:attrName>style.visibility</p:attrName>
                                        </p:attrNameLst>
                                      </p:cBhvr>
                                      <p:to>
                                        <p:strVal val="visible"/>
                                      </p:to>
                                    </p:set>
                                  </p:childTnLst>
                                </p:cTn>
                              </p:par>
                              <p:par>
                                <p:cTn id="20" presetID="1" presetClass="entr" presetSubtype="0" fill="hold" nodeType="withEffect">
                                  <p:stCondLst>
                                    <p:cond delay="3000"/>
                                  </p:stCondLst>
                                  <p:childTnLst>
                                    <p:set>
                                      <p:cBhvr>
                                        <p:cTn id="21" dur="1" fill="hold">
                                          <p:stCondLst>
                                            <p:cond delay="0"/>
                                          </p:stCondLst>
                                        </p:cTn>
                                        <p:tgtEl>
                                          <p:spTgt spid="16"/>
                                        </p:tgtEl>
                                        <p:attrNameLst>
                                          <p:attrName>style.visibility</p:attrName>
                                        </p:attrNameLst>
                                      </p:cBhvr>
                                      <p:to>
                                        <p:strVal val="visible"/>
                                      </p:to>
                                    </p:set>
                                  </p:childTnLst>
                                </p:cTn>
                              </p:par>
                              <p:par>
                                <p:cTn id="22" presetID="1" presetClass="entr" presetSubtype="0" fill="hold" nodeType="withEffect">
                                  <p:stCondLst>
                                    <p:cond delay="300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nodeType="withEffect">
                                  <p:stCondLst>
                                    <p:cond delay="300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ntr" presetSubtype="0" fill="hold" nodeType="withEffect">
                                  <p:stCondLst>
                                    <p:cond delay="3000"/>
                                  </p:stCondLst>
                                  <p:childTnLst>
                                    <p:set>
                                      <p:cBhvr>
                                        <p:cTn id="2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5" grpId="0" animBg="1"/>
      <p:bldP spid="1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PWA Demo</a:t>
            </a:r>
            <a:endParaRPr lang="en-US" dirty="0"/>
          </a:p>
        </p:txBody>
      </p:sp>
    </p:spTree>
    <p:extLst>
      <p:ext uri="{BB962C8B-B14F-4D97-AF65-F5344CB8AC3E}">
        <p14:creationId xmlns:p14="http://schemas.microsoft.com/office/powerpoint/2010/main" val="140460341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Bi-Modal Support</a:t>
            </a:r>
            <a:endParaRPr lang="en-US" sz="4400" dirty="0"/>
          </a:p>
        </p:txBody>
      </p:sp>
      <p:sp>
        <p:nvSpPr>
          <p:cNvPr id="3" name="Slide Number Placeholder 2"/>
          <p:cNvSpPr>
            <a:spLocks noGrp="1"/>
          </p:cNvSpPr>
          <p:nvPr>
            <p:ph type="sldNum" sz="quarter" idx="12"/>
          </p:nvPr>
        </p:nvSpPr>
        <p:spPr/>
        <p:txBody>
          <a:bodyPr/>
          <a:lstStyle/>
          <a:p>
            <a:fld id="{727B4C2D-45E2-4621-8491-2995EB46A674}" type="slidenum">
              <a:rPr lang="en-US" smtClean="0"/>
              <a:pPr/>
              <a:t>13</a:t>
            </a:fld>
            <a:endParaRPr lang="en-US" dirty="0"/>
          </a:p>
        </p:txBody>
      </p:sp>
      <p:sp>
        <p:nvSpPr>
          <p:cNvPr id="5" name="TextBox 4"/>
          <p:cNvSpPr txBox="1"/>
          <p:nvPr/>
        </p:nvSpPr>
        <p:spPr>
          <a:xfrm>
            <a:off x="297180" y="2323142"/>
            <a:ext cx="1965960" cy="830997"/>
          </a:xfrm>
          <a:prstGeom prst="rect">
            <a:avLst/>
          </a:prstGeom>
          <a:noFill/>
        </p:spPr>
        <p:txBody>
          <a:bodyPr wrap="square" rtlCol="0">
            <a:spAutoFit/>
          </a:bodyPr>
          <a:lstStyle/>
          <a:p>
            <a:pPr algn="ctr"/>
            <a:r>
              <a:rPr lang="en-US" sz="1600" dirty="0"/>
              <a:t>Agile and Traditional Projects Fully Integrated</a:t>
            </a:r>
            <a:endParaRPr lang="en-US" sz="1600" dirty="0">
              <a:latin typeface="Segoe UI" panose="020B0502040204020203" pitchFamily="34" charset="0"/>
              <a:cs typeface="Segoe UI" panose="020B0502040204020203" pitchFamily="34" charset="0"/>
            </a:endParaRPr>
          </a:p>
        </p:txBody>
      </p:sp>
      <p:pic>
        <p:nvPicPr>
          <p:cNvPr id="6" name="Picture 5"/>
          <p:cNvPicPr>
            <a:picLocks noChangeAspect="1"/>
          </p:cNvPicPr>
          <p:nvPr/>
        </p:nvPicPr>
        <p:blipFill>
          <a:blip r:embed="rId2"/>
          <a:stretch>
            <a:fillRect/>
          </a:stretch>
        </p:blipFill>
        <p:spPr>
          <a:xfrm>
            <a:off x="2618509" y="1070265"/>
            <a:ext cx="5596688" cy="3657600"/>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3"/>
          <a:stretch>
            <a:fillRect/>
          </a:stretch>
        </p:blipFill>
        <p:spPr>
          <a:xfrm>
            <a:off x="4480501" y="2899065"/>
            <a:ext cx="7469392" cy="312497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1400780" y="4156293"/>
            <a:ext cx="7096991" cy="23633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68924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300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bwMode="auto">
          <a:xfrm>
            <a:off x="10245622" y="6057900"/>
            <a:ext cx="1776660" cy="716973"/>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sz="4400" dirty="0" smtClean="0"/>
              <a:t>Agile / Scrum Industry Alignment</a:t>
            </a:r>
            <a:endParaRPr lang="en-US" sz="4400" dirty="0"/>
          </a:p>
        </p:txBody>
      </p:sp>
      <p:sp>
        <p:nvSpPr>
          <p:cNvPr id="3" name="Slide Number Placeholder 2"/>
          <p:cNvSpPr>
            <a:spLocks noGrp="1"/>
          </p:cNvSpPr>
          <p:nvPr>
            <p:ph type="sldNum" sz="quarter" idx="12"/>
          </p:nvPr>
        </p:nvSpPr>
        <p:spPr/>
        <p:txBody>
          <a:bodyPr/>
          <a:lstStyle/>
          <a:p>
            <a:fld id="{727B4C2D-45E2-4621-8491-2995EB46A674}" type="slidenum">
              <a:rPr lang="en-US" smtClean="0"/>
              <a:pPr/>
              <a:t>14</a:t>
            </a:fld>
            <a:endParaRPr lang="en-US" dirty="0"/>
          </a:p>
        </p:txBody>
      </p:sp>
      <p:pic>
        <p:nvPicPr>
          <p:cNvPr id="36" name="Picture 35"/>
          <p:cNvPicPr>
            <a:picLocks noChangeAspect="1"/>
          </p:cNvPicPr>
          <p:nvPr/>
        </p:nvPicPr>
        <p:blipFill>
          <a:blip r:embed="rId2"/>
          <a:stretch>
            <a:fillRect/>
          </a:stretch>
        </p:blipFill>
        <p:spPr>
          <a:xfrm>
            <a:off x="981057" y="1438930"/>
            <a:ext cx="7173378" cy="4386813"/>
          </a:xfrm>
          <a:prstGeom prst="rect">
            <a:avLst/>
          </a:prstGeom>
        </p:spPr>
      </p:pic>
      <p:sp>
        <p:nvSpPr>
          <p:cNvPr id="37" name="TextBox 36"/>
          <p:cNvSpPr txBox="1"/>
          <p:nvPr/>
        </p:nvSpPr>
        <p:spPr>
          <a:xfrm>
            <a:off x="10393663" y="3056830"/>
            <a:ext cx="630302" cy="707886"/>
          </a:xfrm>
          <a:prstGeom prst="rect">
            <a:avLst/>
          </a:prstGeom>
          <a:noFill/>
        </p:spPr>
        <p:txBody>
          <a:bodyPr wrap="none" rtlCol="0">
            <a:spAutoFit/>
          </a:bodyPr>
          <a:lstStyle/>
          <a:p>
            <a:r>
              <a:rPr lang="en-US" sz="4000" dirty="0" smtClean="0"/>
              <a:t>+</a:t>
            </a:r>
            <a:endParaRPr lang="en-US" sz="4000" dirty="0"/>
          </a:p>
        </p:txBody>
      </p:sp>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4427" y="2380596"/>
            <a:ext cx="1628775" cy="590550"/>
          </a:xfrm>
          <a:prstGeom prst="rect">
            <a:avLst/>
          </a:prstGeom>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4302" y="3836811"/>
            <a:ext cx="1009650" cy="904875"/>
          </a:xfrm>
          <a:prstGeom prst="rect">
            <a:avLst/>
          </a:prstGeom>
        </p:spPr>
      </p:pic>
      <p:sp>
        <p:nvSpPr>
          <p:cNvPr id="47" name="TextBox 46"/>
          <p:cNvSpPr txBox="1"/>
          <p:nvPr/>
        </p:nvSpPr>
        <p:spPr>
          <a:xfrm>
            <a:off x="8154434" y="2770825"/>
            <a:ext cx="1434644" cy="1323439"/>
          </a:xfrm>
          <a:prstGeom prst="rect">
            <a:avLst/>
          </a:prstGeom>
          <a:noFill/>
        </p:spPr>
        <p:txBody>
          <a:bodyPr wrap="square" rtlCol="0">
            <a:spAutoFit/>
          </a:bodyPr>
          <a:lstStyle/>
          <a:p>
            <a:pPr algn="ctr"/>
            <a:r>
              <a:rPr lang="en-US" sz="1600" dirty="0" smtClean="0"/>
              <a:t>Fully Aligned with</a:t>
            </a:r>
          </a:p>
          <a:p>
            <a:pPr algn="ctr"/>
            <a:endParaRPr lang="en-US" sz="1600" dirty="0"/>
          </a:p>
          <a:p>
            <a:pPr algn="ctr"/>
            <a:r>
              <a:rPr lang="en-US" sz="1600" dirty="0" smtClean="0"/>
              <a:t> International Standards</a:t>
            </a:r>
            <a:endParaRPr lang="en-US" sz="1600" dirty="0">
              <a:latin typeface="Segoe UI" panose="020B0502040204020203" pitchFamily="34" charset="0"/>
              <a:cs typeface="Segoe UI" panose="020B0502040204020203" pitchFamily="34" charset="0"/>
            </a:endParaRPr>
          </a:p>
        </p:txBody>
      </p:sp>
      <p:sp>
        <p:nvSpPr>
          <p:cNvPr id="48" name="TextBox 47"/>
          <p:cNvSpPr txBox="1"/>
          <p:nvPr/>
        </p:nvSpPr>
        <p:spPr>
          <a:xfrm>
            <a:off x="2170563" y="1012264"/>
            <a:ext cx="4794365" cy="338554"/>
          </a:xfrm>
          <a:prstGeom prst="rect">
            <a:avLst/>
          </a:prstGeom>
          <a:noFill/>
        </p:spPr>
        <p:txBody>
          <a:bodyPr wrap="square" rtlCol="0">
            <a:spAutoFit/>
          </a:bodyPr>
          <a:lstStyle/>
          <a:p>
            <a:pPr algn="ctr"/>
            <a:r>
              <a:rPr lang="en-US" sz="1600" dirty="0" smtClean="0"/>
              <a:t>Detailed Agile Process</a:t>
            </a:r>
            <a:endParaRPr lang="en-US" sz="1600" dirty="0">
              <a:latin typeface="Segoe UI" panose="020B0502040204020203" pitchFamily="34" charset="0"/>
              <a:cs typeface="Segoe UI" panose="020B0502040204020203" pitchFamily="34" charset="0"/>
            </a:endParaRPr>
          </a:p>
        </p:txBody>
      </p:sp>
      <p:cxnSp>
        <p:nvCxnSpPr>
          <p:cNvPr id="49" name="Straight Arrow Connector 48"/>
          <p:cNvCxnSpPr/>
          <p:nvPr/>
        </p:nvCxnSpPr>
        <p:spPr bwMode="auto">
          <a:xfrm flipV="1">
            <a:off x="7989395" y="3415307"/>
            <a:ext cx="1764723" cy="17237"/>
          </a:xfrm>
          <a:prstGeom prst="straightConnector1">
            <a:avLst/>
          </a:prstGeom>
          <a:solidFill>
            <a:schemeClr val="bg1"/>
          </a:solidFill>
          <a:ln w="508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23512304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500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500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grpId="0" nodeType="withEffect">
                                  <p:stCondLst>
                                    <p:cond delay="500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1" nodeType="withEffect">
                                  <p:stCondLst>
                                    <p:cond delay="500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7"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84104" y="1300678"/>
            <a:ext cx="6760633" cy="249314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smtClean="0"/>
              <a:t>Integration with other tools</a:t>
            </a:r>
            <a:endParaRPr lang="en-US" dirty="0"/>
          </a:p>
        </p:txBody>
      </p:sp>
      <p:pic>
        <p:nvPicPr>
          <p:cNvPr id="7" name="Picture 6"/>
          <p:cNvPicPr>
            <a:picLocks noChangeAspect="1"/>
          </p:cNvPicPr>
          <p:nvPr/>
        </p:nvPicPr>
        <p:blipFill>
          <a:blip r:embed="rId4"/>
          <a:stretch>
            <a:fillRect/>
          </a:stretch>
        </p:blipFill>
        <p:spPr>
          <a:xfrm>
            <a:off x="1596241" y="2730112"/>
            <a:ext cx="7612405" cy="3325439"/>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a:off x="2888437" y="4088923"/>
            <a:ext cx="5233317" cy="3838794"/>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bwMode="auto">
          <a:xfrm>
            <a:off x="6479273" y="1300679"/>
            <a:ext cx="3650123" cy="1303054"/>
          </a:xfrm>
          <a:prstGeom prst="roundRect">
            <a:avLst/>
          </a:prstGeom>
          <a:solidFill>
            <a:schemeClr val="bg1"/>
          </a:solidFill>
          <a:ln w="38100" cap="flat" cmpd="sng" algn="ctr">
            <a:solidFill>
              <a:srgbClr val="C00000"/>
            </a:solidFill>
            <a:prstDash val="solid"/>
            <a:round/>
            <a:headEnd type="none" w="sm" len="sm"/>
            <a:tailEnd type="stealth" w="med" len="med"/>
          </a:ln>
          <a:effectLst/>
        </p:spPr>
        <p:txBody>
          <a:bodyPr vert="horz" wrap="square" lIns="91214" tIns="45607" rIns="91214" bIns="45607" numCol="1" rtlCol="0" anchor="t" anchorCtr="0" compatLnSpc="1">
            <a:prstTxWarp prst="textNoShape">
              <a:avLst/>
            </a:prstTxWarp>
          </a:bodyPr>
          <a:lstStyle/>
          <a:p>
            <a:pPr algn="ctr" defTabSz="912114" fontAlgn="base">
              <a:spcBef>
                <a:spcPct val="0"/>
              </a:spcBef>
              <a:spcAft>
                <a:spcPct val="0"/>
              </a:spcAft>
            </a:pPr>
            <a:r>
              <a:rPr lang="en-US" sz="2394" b="1" dirty="0">
                <a:latin typeface="Segoe UI Light" panose="020B0502040204020203" pitchFamily="34" charset="0"/>
                <a:cs typeface="Segoe UI Light" panose="020B0502040204020203" pitchFamily="34" charset="0"/>
              </a:rPr>
              <a:t>TFS is system of record and all stories and tasks are maintained in TFS </a:t>
            </a:r>
          </a:p>
        </p:txBody>
      </p:sp>
      <p:sp>
        <p:nvSpPr>
          <p:cNvPr id="8" name="Rounded Rectangle 7"/>
          <p:cNvSpPr/>
          <p:nvPr/>
        </p:nvSpPr>
        <p:spPr bwMode="auto">
          <a:xfrm>
            <a:off x="6479273" y="1300679"/>
            <a:ext cx="3650123" cy="1303054"/>
          </a:xfrm>
          <a:prstGeom prst="roundRect">
            <a:avLst/>
          </a:prstGeom>
          <a:solidFill>
            <a:schemeClr val="bg1"/>
          </a:solidFill>
          <a:ln w="38100" cap="flat" cmpd="sng" algn="ctr">
            <a:solidFill>
              <a:srgbClr val="C00000"/>
            </a:solidFill>
            <a:prstDash val="solid"/>
            <a:round/>
            <a:headEnd type="none" w="sm" len="sm"/>
            <a:tailEnd type="stealth" w="med" len="med"/>
          </a:ln>
          <a:effectLst/>
        </p:spPr>
        <p:txBody>
          <a:bodyPr vert="horz" wrap="square" lIns="91214" tIns="45607" rIns="91214" bIns="45607" numCol="1" rtlCol="0" anchor="t" anchorCtr="0" compatLnSpc="1">
            <a:prstTxWarp prst="textNoShape">
              <a:avLst/>
            </a:prstTxWarp>
          </a:bodyPr>
          <a:lstStyle/>
          <a:p>
            <a:pPr algn="ctr" defTabSz="912114" fontAlgn="base">
              <a:spcBef>
                <a:spcPct val="0"/>
              </a:spcBef>
              <a:spcAft>
                <a:spcPct val="0"/>
              </a:spcAft>
            </a:pPr>
            <a:r>
              <a:rPr lang="en-US" sz="2394" b="1" dirty="0">
                <a:latin typeface="Segoe UI Light" panose="020B0502040204020203" pitchFamily="34" charset="0"/>
                <a:cs typeface="Segoe UI Light" panose="020B0502040204020203" pitchFamily="34" charset="0"/>
              </a:rPr>
              <a:t>Project Integration managed using the TFS </a:t>
            </a:r>
            <a:r>
              <a:rPr lang="en-US" sz="2394" b="1" dirty="0" err="1">
                <a:latin typeface="Segoe UI Light" panose="020B0502040204020203" pitchFamily="34" charset="0"/>
                <a:cs typeface="Segoe UI Light" panose="020B0502040204020203" pitchFamily="34" charset="0"/>
              </a:rPr>
              <a:t>addin</a:t>
            </a:r>
            <a:r>
              <a:rPr lang="en-US" sz="2394" b="1" dirty="0">
                <a:latin typeface="Segoe UI Light" panose="020B0502040204020203" pitchFamily="34" charset="0"/>
                <a:cs typeface="Segoe UI Light" panose="020B0502040204020203" pitchFamily="34" charset="0"/>
              </a:rPr>
              <a:t> Team Ribbon</a:t>
            </a:r>
          </a:p>
        </p:txBody>
      </p:sp>
      <p:sp>
        <p:nvSpPr>
          <p:cNvPr id="10" name="Rounded Rectangle 9"/>
          <p:cNvSpPr/>
          <p:nvPr/>
        </p:nvSpPr>
        <p:spPr bwMode="auto">
          <a:xfrm>
            <a:off x="6479273" y="1291736"/>
            <a:ext cx="3650123" cy="1303054"/>
          </a:xfrm>
          <a:prstGeom prst="roundRect">
            <a:avLst/>
          </a:prstGeom>
          <a:solidFill>
            <a:schemeClr val="bg1"/>
          </a:solidFill>
          <a:ln w="38100" cap="flat" cmpd="sng" algn="ctr">
            <a:solidFill>
              <a:srgbClr val="C00000"/>
            </a:solidFill>
            <a:prstDash val="solid"/>
            <a:round/>
            <a:headEnd type="none" w="sm" len="sm"/>
            <a:tailEnd type="stealth" w="med" len="med"/>
          </a:ln>
          <a:effectLst/>
        </p:spPr>
        <p:txBody>
          <a:bodyPr vert="horz" wrap="square" lIns="91214" tIns="45607" rIns="91214" bIns="45607" numCol="1" rtlCol="0" anchor="t" anchorCtr="0" compatLnSpc="1">
            <a:prstTxWarp prst="textNoShape">
              <a:avLst/>
            </a:prstTxWarp>
          </a:bodyPr>
          <a:lstStyle/>
          <a:p>
            <a:pPr algn="ctr" defTabSz="912114" fontAlgn="base">
              <a:spcBef>
                <a:spcPct val="0"/>
              </a:spcBef>
              <a:spcAft>
                <a:spcPct val="0"/>
              </a:spcAft>
            </a:pPr>
            <a:r>
              <a:rPr lang="en-US" sz="2394" b="1" dirty="0">
                <a:latin typeface="Segoe UI Light" panose="020B0502040204020203" pitchFamily="34" charset="0"/>
                <a:cs typeface="Segoe UI Light" panose="020B0502040204020203" pitchFamily="34" charset="0"/>
              </a:rPr>
              <a:t>PM controls data integration by queries –Active Stories only – e.g.</a:t>
            </a:r>
          </a:p>
        </p:txBody>
      </p:sp>
    </p:spTree>
    <p:extLst>
      <p:ext uri="{BB962C8B-B14F-4D97-AF65-F5344CB8AC3E}">
        <p14:creationId xmlns:p14="http://schemas.microsoft.com/office/powerpoint/2010/main" val="3566722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with other tools</a:t>
            </a:r>
            <a:endParaRPr lang="en-US" dirty="0"/>
          </a:p>
        </p:txBody>
      </p:sp>
      <p:pic>
        <p:nvPicPr>
          <p:cNvPr id="3" name="Picture 2"/>
          <p:cNvPicPr>
            <a:picLocks noChangeAspect="1"/>
          </p:cNvPicPr>
          <p:nvPr/>
        </p:nvPicPr>
        <p:blipFill>
          <a:blip r:embed="rId3"/>
          <a:stretch>
            <a:fillRect/>
          </a:stretch>
        </p:blipFill>
        <p:spPr>
          <a:xfrm>
            <a:off x="76012" y="2060794"/>
            <a:ext cx="11994383" cy="893118"/>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bwMode="auto">
          <a:xfrm>
            <a:off x="6459404" y="1213808"/>
            <a:ext cx="3650123" cy="1303054"/>
          </a:xfrm>
          <a:prstGeom prst="roundRect">
            <a:avLst/>
          </a:prstGeom>
          <a:solidFill>
            <a:schemeClr val="bg1"/>
          </a:solidFill>
          <a:ln w="38100" cap="flat" cmpd="sng" algn="ctr">
            <a:solidFill>
              <a:srgbClr val="C00000"/>
            </a:solidFill>
            <a:prstDash val="solid"/>
            <a:round/>
            <a:headEnd type="none" w="sm" len="sm"/>
            <a:tailEnd type="stealth" w="med" len="med"/>
          </a:ln>
          <a:effectLst/>
        </p:spPr>
        <p:txBody>
          <a:bodyPr vert="horz" wrap="square" lIns="91214" tIns="45607" rIns="91214" bIns="45607" numCol="1" rtlCol="0" anchor="t" anchorCtr="0" compatLnSpc="1">
            <a:prstTxWarp prst="textNoShape">
              <a:avLst/>
            </a:prstTxWarp>
          </a:bodyPr>
          <a:lstStyle/>
          <a:p>
            <a:pPr algn="ctr" defTabSz="912114" fontAlgn="base">
              <a:spcBef>
                <a:spcPct val="0"/>
              </a:spcBef>
              <a:spcAft>
                <a:spcPct val="0"/>
              </a:spcAft>
            </a:pPr>
            <a:r>
              <a:rPr lang="en-US" sz="2394" b="1" dirty="0">
                <a:latin typeface="Segoe UI Light" panose="020B0502040204020203" pitchFamily="34" charset="0"/>
                <a:cs typeface="Segoe UI Light" panose="020B0502040204020203" pitchFamily="34" charset="0"/>
              </a:rPr>
              <a:t>Project Schedule populated with TFS data</a:t>
            </a:r>
          </a:p>
        </p:txBody>
      </p:sp>
      <p:pic>
        <p:nvPicPr>
          <p:cNvPr id="7" name="Picture 6"/>
          <p:cNvPicPr>
            <a:picLocks noChangeAspect="1"/>
          </p:cNvPicPr>
          <p:nvPr/>
        </p:nvPicPr>
        <p:blipFill>
          <a:blip r:embed="rId4"/>
          <a:stretch>
            <a:fillRect/>
          </a:stretch>
        </p:blipFill>
        <p:spPr>
          <a:xfrm>
            <a:off x="1237328" y="2918142"/>
            <a:ext cx="7082909" cy="2921631"/>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bwMode="auto">
          <a:xfrm>
            <a:off x="6459404" y="1217145"/>
            <a:ext cx="3650123" cy="1303054"/>
          </a:xfrm>
          <a:prstGeom prst="roundRect">
            <a:avLst/>
          </a:prstGeom>
          <a:solidFill>
            <a:schemeClr val="bg1"/>
          </a:solidFill>
          <a:ln w="38100" cap="flat" cmpd="sng" algn="ctr">
            <a:solidFill>
              <a:srgbClr val="C00000"/>
            </a:solidFill>
            <a:prstDash val="solid"/>
            <a:round/>
            <a:headEnd type="none" w="sm" len="sm"/>
            <a:tailEnd type="stealth" w="med" len="med"/>
          </a:ln>
          <a:effectLst/>
        </p:spPr>
        <p:txBody>
          <a:bodyPr vert="horz" wrap="square" lIns="91214" tIns="45607" rIns="91214" bIns="45607" numCol="1" rtlCol="0" anchor="t" anchorCtr="0" compatLnSpc="1">
            <a:prstTxWarp prst="textNoShape">
              <a:avLst/>
            </a:prstTxWarp>
          </a:bodyPr>
          <a:lstStyle/>
          <a:p>
            <a:pPr algn="ctr" defTabSz="912114" fontAlgn="base">
              <a:spcBef>
                <a:spcPct val="0"/>
              </a:spcBef>
              <a:spcAft>
                <a:spcPct val="0"/>
              </a:spcAft>
            </a:pPr>
            <a:r>
              <a:rPr lang="en-US" sz="2394" b="1" dirty="0">
                <a:latin typeface="Segoe UI Light" panose="020B0502040204020203" pitchFamily="34" charset="0"/>
                <a:cs typeface="Segoe UI Light" panose="020B0502040204020203" pitchFamily="34" charset="0"/>
              </a:rPr>
              <a:t>Schedule published to Project Online</a:t>
            </a:r>
          </a:p>
        </p:txBody>
      </p:sp>
      <p:pic>
        <p:nvPicPr>
          <p:cNvPr id="9" name="Picture 8"/>
          <p:cNvPicPr>
            <a:picLocks noChangeAspect="1"/>
          </p:cNvPicPr>
          <p:nvPr/>
        </p:nvPicPr>
        <p:blipFill>
          <a:blip r:embed="rId5"/>
          <a:stretch>
            <a:fillRect/>
          </a:stretch>
        </p:blipFill>
        <p:spPr>
          <a:xfrm>
            <a:off x="3268494" y="3505012"/>
            <a:ext cx="7095514" cy="2923994"/>
          </a:xfrm>
          <a:prstGeom prst="rect">
            <a:avLst/>
          </a:prstGeom>
          <a:ln>
            <a:noFill/>
          </a:ln>
          <a:effectLst>
            <a:outerShdw blurRad="292100" dist="139700" dir="2700000" algn="tl" rotWithShape="0">
              <a:srgbClr val="333333">
                <a:alpha val="65000"/>
              </a:srgbClr>
            </a:outerShdw>
          </a:effectLst>
        </p:spPr>
      </p:pic>
      <p:sp>
        <p:nvSpPr>
          <p:cNvPr id="10" name="Rounded Rectangle 9"/>
          <p:cNvSpPr/>
          <p:nvPr/>
        </p:nvSpPr>
        <p:spPr bwMode="auto">
          <a:xfrm>
            <a:off x="6454934" y="1220481"/>
            <a:ext cx="3650123" cy="1303054"/>
          </a:xfrm>
          <a:prstGeom prst="roundRect">
            <a:avLst/>
          </a:prstGeom>
          <a:solidFill>
            <a:schemeClr val="bg1"/>
          </a:solidFill>
          <a:ln w="38100" cap="flat" cmpd="sng" algn="ctr">
            <a:solidFill>
              <a:srgbClr val="C00000"/>
            </a:solidFill>
            <a:prstDash val="solid"/>
            <a:round/>
            <a:headEnd type="none" w="sm" len="sm"/>
            <a:tailEnd type="stealth" w="med" len="med"/>
          </a:ln>
          <a:effectLst/>
        </p:spPr>
        <p:txBody>
          <a:bodyPr vert="horz" wrap="square" lIns="91214" tIns="45607" rIns="91214" bIns="45607" numCol="1" rtlCol="0" anchor="t" anchorCtr="0" compatLnSpc="1">
            <a:prstTxWarp prst="textNoShape">
              <a:avLst/>
            </a:prstTxWarp>
          </a:bodyPr>
          <a:lstStyle/>
          <a:p>
            <a:pPr algn="ctr" defTabSz="912114" fontAlgn="base">
              <a:spcBef>
                <a:spcPct val="0"/>
              </a:spcBef>
              <a:spcAft>
                <a:spcPct val="0"/>
              </a:spcAft>
            </a:pPr>
            <a:r>
              <a:rPr lang="en-US" sz="2394" b="1" dirty="0">
                <a:latin typeface="Segoe UI Light" panose="020B0502040204020203" pitchFamily="34" charset="0"/>
                <a:cs typeface="Segoe UI Light" panose="020B0502040204020203" pitchFamily="34" charset="0"/>
              </a:rPr>
              <a:t>Timesheet is populated with TFS Tasks</a:t>
            </a:r>
          </a:p>
        </p:txBody>
      </p:sp>
    </p:spTree>
    <p:extLst>
      <p:ext uri="{BB962C8B-B14F-4D97-AF65-F5344CB8AC3E}">
        <p14:creationId xmlns:p14="http://schemas.microsoft.com/office/powerpoint/2010/main" val="292798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Either system can be System of Record</a:t>
            </a:r>
            <a:endParaRPr lang="en-US" dirty="0"/>
          </a:p>
        </p:txBody>
      </p:sp>
      <p:pic>
        <p:nvPicPr>
          <p:cNvPr id="7" name="Picture 6"/>
          <p:cNvPicPr>
            <a:picLocks noChangeAspect="1"/>
          </p:cNvPicPr>
          <p:nvPr/>
        </p:nvPicPr>
        <p:blipFill>
          <a:blip r:embed="rId3"/>
          <a:stretch>
            <a:fillRect/>
          </a:stretch>
        </p:blipFill>
        <p:spPr>
          <a:xfrm>
            <a:off x="506744" y="1148656"/>
            <a:ext cx="7631407" cy="3203823"/>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a:stretch>
            <a:fillRect/>
          </a:stretch>
        </p:blipFill>
        <p:spPr>
          <a:xfrm>
            <a:off x="3800575" y="1856392"/>
            <a:ext cx="6677520" cy="3083620"/>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bwMode="auto">
          <a:xfrm>
            <a:off x="6613000" y="1208379"/>
            <a:ext cx="3650123" cy="1303054"/>
          </a:xfrm>
          <a:prstGeom prst="roundRect">
            <a:avLst/>
          </a:prstGeom>
          <a:solidFill>
            <a:schemeClr val="bg1"/>
          </a:solidFill>
          <a:ln w="38100" cap="flat" cmpd="sng" algn="ctr">
            <a:solidFill>
              <a:srgbClr val="C00000"/>
            </a:solidFill>
            <a:prstDash val="solid"/>
            <a:round/>
            <a:headEnd type="none" w="sm" len="sm"/>
            <a:tailEnd type="stealth" w="med" len="med"/>
          </a:ln>
          <a:effectLst/>
        </p:spPr>
        <p:txBody>
          <a:bodyPr vert="horz" wrap="square" lIns="91214" tIns="45607" rIns="91214" bIns="45607" numCol="1" rtlCol="0" anchor="t" anchorCtr="0" compatLnSpc="1">
            <a:prstTxWarp prst="textNoShape">
              <a:avLst/>
            </a:prstTxWarp>
          </a:bodyPr>
          <a:lstStyle/>
          <a:p>
            <a:pPr algn="ctr" defTabSz="912114" fontAlgn="base">
              <a:spcBef>
                <a:spcPct val="0"/>
              </a:spcBef>
              <a:spcAft>
                <a:spcPct val="0"/>
              </a:spcAft>
            </a:pPr>
            <a:r>
              <a:rPr lang="en-US" sz="2394" b="1" dirty="0">
                <a:latin typeface="Segoe UI Light" panose="020B0502040204020203" pitchFamily="34" charset="0"/>
                <a:cs typeface="Segoe UI Light" panose="020B0502040204020203" pitchFamily="34" charset="0"/>
              </a:rPr>
              <a:t>Agile Project is managed in Project </a:t>
            </a:r>
          </a:p>
        </p:txBody>
      </p:sp>
      <p:sp>
        <p:nvSpPr>
          <p:cNvPr id="12" name="Rounded Rectangle 11"/>
          <p:cNvSpPr/>
          <p:nvPr/>
        </p:nvSpPr>
        <p:spPr bwMode="auto">
          <a:xfrm>
            <a:off x="6613000" y="1204865"/>
            <a:ext cx="3650123" cy="1303054"/>
          </a:xfrm>
          <a:prstGeom prst="roundRect">
            <a:avLst/>
          </a:prstGeom>
          <a:solidFill>
            <a:schemeClr val="bg1"/>
          </a:solidFill>
          <a:ln w="38100" cap="flat" cmpd="sng" algn="ctr">
            <a:solidFill>
              <a:srgbClr val="C00000"/>
            </a:solidFill>
            <a:prstDash val="solid"/>
            <a:round/>
            <a:headEnd type="none" w="sm" len="sm"/>
            <a:tailEnd type="stealth" w="med" len="med"/>
          </a:ln>
          <a:effectLst/>
        </p:spPr>
        <p:txBody>
          <a:bodyPr vert="horz" wrap="square" lIns="91214" tIns="45607" rIns="91214" bIns="45607" numCol="1" rtlCol="0" anchor="t" anchorCtr="0" compatLnSpc="1">
            <a:prstTxWarp prst="textNoShape">
              <a:avLst/>
            </a:prstTxWarp>
          </a:bodyPr>
          <a:lstStyle/>
          <a:p>
            <a:pPr algn="ctr" defTabSz="912114" fontAlgn="base">
              <a:spcBef>
                <a:spcPct val="0"/>
              </a:spcBef>
              <a:spcAft>
                <a:spcPct val="0"/>
              </a:spcAft>
            </a:pPr>
            <a:r>
              <a:rPr lang="en-US" sz="2394" b="1" dirty="0">
                <a:latin typeface="Segoe UI Light" panose="020B0502040204020203" pitchFamily="34" charset="0"/>
                <a:cs typeface="Segoe UI Light" panose="020B0502040204020203" pitchFamily="34" charset="0"/>
              </a:rPr>
              <a:t>Current Stories are selected for integration to TFS</a:t>
            </a:r>
          </a:p>
        </p:txBody>
      </p:sp>
      <p:pic>
        <p:nvPicPr>
          <p:cNvPr id="13" name="Picture 12"/>
          <p:cNvPicPr>
            <a:picLocks noChangeAspect="1"/>
          </p:cNvPicPr>
          <p:nvPr/>
        </p:nvPicPr>
        <p:blipFill>
          <a:blip r:embed="rId5"/>
          <a:stretch>
            <a:fillRect/>
          </a:stretch>
        </p:blipFill>
        <p:spPr>
          <a:xfrm>
            <a:off x="2128322" y="3013447"/>
            <a:ext cx="7312165" cy="2417119"/>
          </a:xfrm>
          <a:prstGeom prst="rect">
            <a:avLst/>
          </a:prstGeom>
          <a:ln>
            <a:noFill/>
          </a:ln>
          <a:effectLst>
            <a:outerShdw blurRad="292100" dist="139700" dir="2700000" algn="tl" rotWithShape="0">
              <a:srgbClr val="333333">
                <a:alpha val="65000"/>
              </a:srgbClr>
            </a:outerShdw>
          </a:effectLst>
        </p:spPr>
      </p:pic>
      <p:sp>
        <p:nvSpPr>
          <p:cNvPr id="14" name="Rounded Rectangle 13"/>
          <p:cNvSpPr/>
          <p:nvPr/>
        </p:nvSpPr>
        <p:spPr bwMode="auto">
          <a:xfrm>
            <a:off x="6613000" y="1201352"/>
            <a:ext cx="3650123" cy="1303054"/>
          </a:xfrm>
          <a:prstGeom prst="roundRect">
            <a:avLst/>
          </a:prstGeom>
          <a:solidFill>
            <a:schemeClr val="bg1"/>
          </a:solidFill>
          <a:ln w="38100" cap="flat" cmpd="sng" algn="ctr">
            <a:solidFill>
              <a:srgbClr val="C00000"/>
            </a:solidFill>
            <a:prstDash val="solid"/>
            <a:round/>
            <a:headEnd type="none" w="sm" len="sm"/>
            <a:tailEnd type="stealth" w="med" len="med"/>
          </a:ln>
          <a:effectLst/>
        </p:spPr>
        <p:txBody>
          <a:bodyPr vert="horz" wrap="square" lIns="91214" tIns="45607" rIns="91214" bIns="45607" numCol="1" rtlCol="0" anchor="t" anchorCtr="0" compatLnSpc="1">
            <a:prstTxWarp prst="textNoShape">
              <a:avLst/>
            </a:prstTxWarp>
          </a:bodyPr>
          <a:lstStyle/>
          <a:p>
            <a:pPr algn="ctr" defTabSz="912114" fontAlgn="base">
              <a:spcBef>
                <a:spcPct val="0"/>
              </a:spcBef>
              <a:spcAft>
                <a:spcPct val="0"/>
              </a:spcAft>
            </a:pPr>
            <a:r>
              <a:rPr lang="en-US" sz="2394" b="1" dirty="0">
                <a:latin typeface="Segoe UI Light" panose="020B0502040204020203" pitchFamily="34" charset="0"/>
                <a:cs typeface="Segoe UI Light" panose="020B0502040204020203" pitchFamily="34" charset="0"/>
              </a:rPr>
              <a:t>And published to TFS</a:t>
            </a:r>
          </a:p>
        </p:txBody>
      </p:sp>
      <p:pic>
        <p:nvPicPr>
          <p:cNvPr id="3" name="Picture 2"/>
          <p:cNvPicPr>
            <a:picLocks noChangeAspect="1"/>
          </p:cNvPicPr>
          <p:nvPr/>
        </p:nvPicPr>
        <p:blipFill>
          <a:blip r:embed="rId6"/>
          <a:stretch>
            <a:fillRect/>
          </a:stretch>
        </p:blipFill>
        <p:spPr>
          <a:xfrm>
            <a:off x="1140173" y="5726518"/>
            <a:ext cx="9432845" cy="7410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6801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of Record - Example (continued)</a:t>
            </a:r>
            <a:endParaRPr lang="en-US" dirty="0"/>
          </a:p>
        </p:txBody>
      </p:sp>
      <p:pic>
        <p:nvPicPr>
          <p:cNvPr id="4" name="Picture 3"/>
          <p:cNvPicPr>
            <a:picLocks noChangeAspect="1"/>
          </p:cNvPicPr>
          <p:nvPr/>
        </p:nvPicPr>
        <p:blipFill>
          <a:blip r:embed="rId3"/>
          <a:stretch>
            <a:fillRect/>
          </a:stretch>
        </p:blipFill>
        <p:spPr>
          <a:xfrm>
            <a:off x="1140173" y="1680736"/>
            <a:ext cx="10766909" cy="2443081"/>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bwMode="auto">
          <a:xfrm>
            <a:off x="6613000" y="1208379"/>
            <a:ext cx="3650123" cy="1303054"/>
          </a:xfrm>
          <a:prstGeom prst="roundRect">
            <a:avLst/>
          </a:prstGeom>
          <a:solidFill>
            <a:schemeClr val="bg1"/>
          </a:solidFill>
          <a:ln w="38100" cap="flat" cmpd="sng" algn="ctr">
            <a:solidFill>
              <a:srgbClr val="C00000"/>
            </a:solidFill>
            <a:prstDash val="solid"/>
            <a:round/>
            <a:headEnd type="none" w="sm" len="sm"/>
            <a:tailEnd type="stealth" w="med" len="med"/>
          </a:ln>
          <a:effectLst/>
        </p:spPr>
        <p:txBody>
          <a:bodyPr vert="horz" wrap="square" lIns="91214" tIns="45607" rIns="91214" bIns="45607" numCol="1" rtlCol="0" anchor="t" anchorCtr="0" compatLnSpc="1">
            <a:prstTxWarp prst="textNoShape">
              <a:avLst/>
            </a:prstTxWarp>
          </a:bodyPr>
          <a:lstStyle/>
          <a:p>
            <a:pPr algn="ctr" defTabSz="912114" fontAlgn="base">
              <a:spcBef>
                <a:spcPct val="0"/>
              </a:spcBef>
              <a:spcAft>
                <a:spcPct val="0"/>
              </a:spcAft>
            </a:pPr>
            <a:r>
              <a:rPr lang="en-US" sz="2394" b="1" dirty="0">
                <a:latin typeface="Segoe UI Light" panose="020B0502040204020203" pitchFamily="34" charset="0"/>
                <a:cs typeface="Segoe UI Light" panose="020B0502040204020203" pitchFamily="34" charset="0"/>
              </a:rPr>
              <a:t>Stories are </a:t>
            </a:r>
            <a:r>
              <a:rPr lang="en-US" sz="2394" dirty="0">
                <a:latin typeface="Segoe UI Light" panose="020B0502040204020203" pitchFamily="34" charset="0"/>
                <a:cs typeface="Segoe UI Light" panose="020B0502040204020203" pitchFamily="34" charset="0"/>
              </a:rPr>
              <a:t>migrated to TFS</a:t>
            </a:r>
            <a:endParaRPr lang="en-US" sz="2394" b="1" dirty="0">
              <a:latin typeface="Segoe UI Light" panose="020B0502040204020203" pitchFamily="34" charset="0"/>
              <a:cs typeface="Segoe UI Light" panose="020B0502040204020203" pitchFamily="34" charset="0"/>
            </a:endParaRPr>
          </a:p>
        </p:txBody>
      </p:sp>
      <p:pic>
        <p:nvPicPr>
          <p:cNvPr id="5" name="Picture 4"/>
          <p:cNvPicPr>
            <a:picLocks noChangeAspect="1"/>
          </p:cNvPicPr>
          <p:nvPr/>
        </p:nvPicPr>
        <p:blipFill>
          <a:blip r:embed="rId4"/>
          <a:stretch>
            <a:fillRect/>
          </a:stretch>
        </p:blipFill>
        <p:spPr>
          <a:xfrm>
            <a:off x="3800575" y="3276978"/>
            <a:ext cx="10158740" cy="4553001"/>
          </a:xfrm>
          <a:prstGeom prst="rect">
            <a:avLst/>
          </a:prstGeom>
          <a:ln>
            <a:noFill/>
          </a:ln>
          <a:effectLst>
            <a:outerShdw blurRad="292100" dist="139700" dir="2700000" algn="tl" rotWithShape="0">
              <a:srgbClr val="333333">
                <a:alpha val="65000"/>
              </a:srgbClr>
            </a:outerShdw>
          </a:effectLst>
        </p:spPr>
      </p:pic>
      <p:sp>
        <p:nvSpPr>
          <p:cNvPr id="15" name="Rounded Rectangle 14"/>
          <p:cNvSpPr/>
          <p:nvPr/>
        </p:nvSpPr>
        <p:spPr bwMode="auto">
          <a:xfrm>
            <a:off x="6613000" y="1208379"/>
            <a:ext cx="3650123" cy="1303054"/>
          </a:xfrm>
          <a:prstGeom prst="roundRect">
            <a:avLst/>
          </a:prstGeom>
          <a:solidFill>
            <a:schemeClr val="bg1"/>
          </a:solidFill>
          <a:ln w="38100" cap="flat" cmpd="sng" algn="ctr">
            <a:solidFill>
              <a:srgbClr val="C00000"/>
            </a:solidFill>
            <a:prstDash val="solid"/>
            <a:round/>
            <a:headEnd type="none" w="sm" len="sm"/>
            <a:tailEnd type="stealth" w="med" len="med"/>
          </a:ln>
          <a:effectLst/>
        </p:spPr>
        <p:txBody>
          <a:bodyPr vert="horz" wrap="square" lIns="91214" tIns="45607" rIns="91214" bIns="45607" numCol="1" rtlCol="0" anchor="t" anchorCtr="0" compatLnSpc="1">
            <a:prstTxWarp prst="textNoShape">
              <a:avLst/>
            </a:prstTxWarp>
          </a:bodyPr>
          <a:lstStyle/>
          <a:p>
            <a:pPr algn="ctr" defTabSz="912114" fontAlgn="base">
              <a:spcBef>
                <a:spcPct val="0"/>
              </a:spcBef>
              <a:spcAft>
                <a:spcPct val="0"/>
              </a:spcAft>
            </a:pPr>
            <a:r>
              <a:rPr lang="en-US" sz="2394" dirty="0">
                <a:latin typeface="Segoe UI Light" panose="020B0502040204020203" pitchFamily="34" charset="0"/>
                <a:cs typeface="Segoe UI Light" panose="020B0502040204020203" pitchFamily="34" charset="0"/>
              </a:rPr>
              <a:t>And can be associated with code and test cases </a:t>
            </a:r>
            <a:endParaRPr lang="en-US" sz="2394" b="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4297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Demo</a:t>
            </a:r>
            <a:endParaRPr lang="en-US" dirty="0"/>
          </a:p>
        </p:txBody>
      </p:sp>
    </p:spTree>
    <p:extLst>
      <p:ext uri="{BB962C8B-B14F-4D97-AF65-F5344CB8AC3E}">
        <p14:creationId xmlns:p14="http://schemas.microsoft.com/office/powerpoint/2010/main" val="7514552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Moderator</a:t>
            </a:r>
            <a:endParaRPr lang="en-US" dirty="0"/>
          </a:p>
        </p:txBody>
      </p:sp>
      <p:sp>
        <p:nvSpPr>
          <p:cNvPr id="5" name="Content Placeholder 2"/>
          <p:cNvSpPr txBox="1">
            <a:spLocks/>
          </p:cNvSpPr>
          <p:nvPr/>
        </p:nvSpPr>
        <p:spPr>
          <a:xfrm>
            <a:off x="456069" y="1506958"/>
            <a:ext cx="8133229" cy="3268494"/>
          </a:xfrm>
          <a:prstGeom prst="rect">
            <a:avLst/>
          </a:prstGeom>
        </p:spPr>
        <p:txBody>
          <a:bodyPr/>
          <a:lstStyle>
            <a:lvl1pPr marL="365760" indent="-365760" algn="l" rtl="0" eaLnBrk="1" fontAlgn="base" hangingPunct="1">
              <a:spcBef>
                <a:spcPct val="20000"/>
              </a:spcBef>
              <a:spcAft>
                <a:spcPct val="0"/>
              </a:spcAft>
              <a:buSzPct val="80000"/>
              <a:buFont typeface="Wingdings" pitchFamily="2" charset="2"/>
              <a:buChar char="o"/>
              <a:defRPr sz="2400">
                <a:solidFill>
                  <a:schemeClr val="tx1"/>
                </a:solidFill>
                <a:latin typeface="Segoe UI Light" panose="020B0502040204020203" pitchFamily="34" charset="0"/>
                <a:ea typeface="+mn-ea"/>
                <a:cs typeface="Segoe UI Light" panose="020B0502040204020203" pitchFamily="34" charset="0"/>
              </a:defRPr>
            </a:lvl1pPr>
            <a:lvl2pPr marL="685800" indent="-279400" algn="l" rtl="0" eaLnBrk="1" fontAlgn="base" hangingPunct="1">
              <a:spcBef>
                <a:spcPct val="20000"/>
              </a:spcBef>
              <a:spcAft>
                <a:spcPct val="0"/>
              </a:spcAft>
              <a:buChar char="•"/>
              <a:defRPr sz="1900">
                <a:solidFill>
                  <a:schemeClr val="tx1">
                    <a:lumMod val="65000"/>
                    <a:lumOff val="35000"/>
                  </a:schemeClr>
                </a:solidFill>
                <a:latin typeface="Segoe UI Light" panose="020B0502040204020203" pitchFamily="34" charset="0"/>
                <a:cs typeface="Segoe UI Light" panose="020B0502040204020203" pitchFamily="34" charset="0"/>
              </a:defRPr>
            </a:lvl2pPr>
            <a:lvl3pPr marL="1143000" indent="-228600" algn="l" rtl="0" eaLnBrk="1" fontAlgn="base" hangingPunct="1">
              <a:spcBef>
                <a:spcPct val="20000"/>
              </a:spcBef>
              <a:spcAft>
                <a:spcPct val="0"/>
              </a:spcAft>
              <a:buChar char="•"/>
              <a:defRPr sz="1800">
                <a:solidFill>
                  <a:schemeClr val="tx1">
                    <a:lumMod val="65000"/>
                    <a:lumOff val="35000"/>
                  </a:schemeClr>
                </a:solidFill>
                <a:latin typeface="Segoe UI Light" panose="020B0502040204020203" pitchFamily="34" charset="0"/>
                <a:cs typeface="Segoe UI Light" panose="020B0502040204020203" pitchFamily="34" charset="0"/>
              </a:defRPr>
            </a:lvl3pPr>
            <a:lvl4pPr marL="1600200" indent="-228600" algn="l" rtl="0" eaLnBrk="1" fontAlgn="base" hangingPunct="1">
              <a:spcBef>
                <a:spcPct val="20000"/>
              </a:spcBef>
              <a:spcAft>
                <a:spcPct val="0"/>
              </a:spcAft>
              <a:buChar char="•"/>
              <a:defRPr sz="1600">
                <a:solidFill>
                  <a:schemeClr val="tx1">
                    <a:lumMod val="65000"/>
                    <a:lumOff val="35000"/>
                  </a:schemeClr>
                </a:solidFill>
                <a:latin typeface="Segoe UI Light" panose="020B0502040204020203" pitchFamily="34" charset="0"/>
                <a:cs typeface="Segoe UI Light" panose="020B0502040204020203" pitchFamily="34" charset="0"/>
              </a:defRPr>
            </a:lvl4pPr>
            <a:lvl5pPr marL="2057400" indent="-228600" algn="l" rtl="0" eaLnBrk="1" fontAlgn="base" hangingPunct="1">
              <a:spcBef>
                <a:spcPct val="20000"/>
              </a:spcBef>
              <a:spcAft>
                <a:spcPct val="0"/>
              </a:spcAft>
              <a:buChar char="•"/>
              <a:defRPr sz="1600">
                <a:solidFill>
                  <a:schemeClr val="tx1">
                    <a:lumMod val="65000"/>
                    <a:lumOff val="35000"/>
                  </a:schemeClr>
                </a:solidFill>
                <a:latin typeface="Segoe UI Light" panose="020B0502040204020203" pitchFamily="34" charset="0"/>
                <a:cs typeface="Segoe UI Light" panose="020B0502040204020203" pitchFamily="34" charset="0"/>
              </a:defRPr>
            </a:lvl5pPr>
            <a:lvl6pPr marL="2514600" indent="-228600" algn="l" rtl="0" eaLnBrk="1" fontAlgn="base" hangingPunct="1">
              <a:spcBef>
                <a:spcPct val="20000"/>
              </a:spcBef>
              <a:spcAft>
                <a:spcPct val="0"/>
              </a:spcAft>
              <a:buChar char="•"/>
              <a:defRPr>
                <a:solidFill>
                  <a:srgbClr val="053C6D"/>
                </a:solidFill>
                <a:latin typeface="+mn-lt"/>
              </a:defRPr>
            </a:lvl6pPr>
            <a:lvl7pPr marL="2971800" indent="-228600" algn="l" rtl="0" eaLnBrk="1" fontAlgn="base" hangingPunct="1">
              <a:spcBef>
                <a:spcPct val="20000"/>
              </a:spcBef>
              <a:spcAft>
                <a:spcPct val="0"/>
              </a:spcAft>
              <a:buChar char="•"/>
              <a:defRPr>
                <a:solidFill>
                  <a:srgbClr val="053C6D"/>
                </a:solidFill>
                <a:latin typeface="+mn-lt"/>
              </a:defRPr>
            </a:lvl7pPr>
            <a:lvl8pPr marL="3429000" indent="-228600" algn="l" rtl="0" eaLnBrk="1" fontAlgn="base" hangingPunct="1">
              <a:spcBef>
                <a:spcPct val="20000"/>
              </a:spcBef>
              <a:spcAft>
                <a:spcPct val="0"/>
              </a:spcAft>
              <a:buChar char="•"/>
              <a:defRPr>
                <a:solidFill>
                  <a:srgbClr val="053C6D"/>
                </a:solidFill>
                <a:latin typeface="+mn-lt"/>
              </a:defRPr>
            </a:lvl8pPr>
            <a:lvl9pPr marL="3886200" indent="-228600" algn="l" rtl="0" eaLnBrk="1" fontAlgn="base" hangingPunct="1">
              <a:spcBef>
                <a:spcPct val="20000"/>
              </a:spcBef>
              <a:spcAft>
                <a:spcPct val="0"/>
              </a:spcAft>
              <a:buChar char="•"/>
              <a:defRPr>
                <a:solidFill>
                  <a:srgbClr val="053C6D"/>
                </a:solidFill>
                <a:latin typeface="+mn-lt"/>
              </a:defRPr>
            </a:lvl9pPr>
          </a:lstStyle>
          <a:p>
            <a:r>
              <a:rPr lang="en-US" sz="2394" kern="0"/>
              <a:t>Steve Caseley PMP, PMI-ACP, PMI-SP, Scrum Master</a:t>
            </a:r>
          </a:p>
          <a:p>
            <a:pPr lvl="1"/>
            <a:r>
              <a:rPr lang="en-US" sz="1795" kern="0"/>
              <a:t>35 Years experience in IT Consulting/Project Management</a:t>
            </a:r>
          </a:p>
          <a:p>
            <a:pPr lvl="1"/>
            <a:r>
              <a:rPr lang="en-US" sz="1795" kern="0"/>
              <a:t>Authored and edited Project Management Books</a:t>
            </a:r>
          </a:p>
          <a:p>
            <a:pPr lvl="2"/>
            <a:r>
              <a:rPr lang="en-US" sz="1596" kern="0"/>
              <a:t>Proactive PPM with Microsoft Project for Project Server and Project Online</a:t>
            </a:r>
          </a:p>
          <a:p>
            <a:pPr lvl="2"/>
            <a:r>
              <a:rPr lang="en-US" sz="1596" kern="0"/>
              <a:t>PMP and CAPM Exam Prep Questions and Answers</a:t>
            </a:r>
          </a:p>
          <a:p>
            <a:pPr lvl="2"/>
            <a:r>
              <a:rPr lang="en-US" sz="1596" kern="0"/>
              <a:t>PMP In Depth – Study Guide for the PMP exam</a:t>
            </a:r>
          </a:p>
          <a:p>
            <a:pPr lvl="1"/>
            <a:r>
              <a:rPr lang="en-US" sz="1795" kern="0"/>
              <a:t>Project Management Training (Agile and PMP) </a:t>
            </a:r>
          </a:p>
          <a:p>
            <a:pPr lvl="2"/>
            <a:r>
              <a:rPr lang="en-US" sz="1596" kern="0"/>
              <a:t>University Instructor (Graduate and Under Graduate)</a:t>
            </a:r>
          </a:p>
          <a:p>
            <a:pPr lvl="2"/>
            <a:r>
              <a:rPr lang="en-US" sz="1596" kern="0"/>
              <a:t>CBT Nuggets Instructor</a:t>
            </a:r>
            <a:endParaRPr lang="en-US" sz="1596" kern="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2983" y="2212817"/>
            <a:ext cx="1969043" cy="2962991"/>
          </a:xfrm>
          <a:prstGeom prst="rect">
            <a:avLst/>
          </a:prstGeom>
        </p:spPr>
      </p:pic>
    </p:spTree>
    <p:extLst>
      <p:ext uri="{BB962C8B-B14F-4D97-AF65-F5344CB8AC3E}">
        <p14:creationId xmlns:p14="http://schemas.microsoft.com/office/powerpoint/2010/main" val="311590194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3116472" y="2737476"/>
            <a:ext cx="3531032" cy="788481"/>
            <a:chOff x="1600200" y="4619763"/>
            <a:chExt cx="3539789" cy="79043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4619763"/>
              <a:ext cx="790437" cy="790437"/>
            </a:xfrm>
            <a:prstGeom prst="rect">
              <a:avLst/>
            </a:prstGeom>
          </p:spPr>
        </p:pic>
        <p:sp>
          <p:nvSpPr>
            <p:cNvPr id="14" name="TextBox 13"/>
            <p:cNvSpPr txBox="1"/>
            <p:nvPr/>
          </p:nvSpPr>
          <p:spPr>
            <a:xfrm>
              <a:off x="2420975" y="4640759"/>
              <a:ext cx="2719014" cy="769441"/>
            </a:xfrm>
            <a:prstGeom prst="rect">
              <a:avLst/>
            </a:prstGeom>
            <a:noFill/>
          </p:spPr>
          <p:txBody>
            <a:bodyPr wrap="none" rtlCol="0">
              <a:spAutoFit/>
            </a:bodyPr>
            <a:lstStyle/>
            <a:p>
              <a:pPr algn="l"/>
              <a:r>
                <a:rPr lang="en-US" sz="4389" dirty="0">
                  <a:latin typeface="Calibri" pitchFamily="34" charset="0"/>
                  <a:cs typeface="Calibri" pitchFamily="34" charset="0"/>
                </a:rPr>
                <a:t>SenseiPPM</a:t>
              </a:r>
            </a:p>
          </p:txBody>
        </p:sp>
      </p:grpSp>
      <p:sp>
        <p:nvSpPr>
          <p:cNvPr id="2" name="Title 1"/>
          <p:cNvSpPr>
            <a:spLocks noGrp="1"/>
          </p:cNvSpPr>
          <p:nvPr>
            <p:ph type="title"/>
          </p:nvPr>
        </p:nvSpPr>
        <p:spPr/>
        <p:txBody>
          <a:bodyPr/>
          <a:lstStyle/>
          <a:p>
            <a:r>
              <a:rPr lang="en-US" dirty="0" smtClean="0"/>
              <a:t>For more information</a:t>
            </a:r>
            <a:endParaRPr lang="en-US" dirty="0"/>
          </a:p>
        </p:txBody>
      </p:sp>
      <p:sp>
        <p:nvSpPr>
          <p:cNvPr id="3" name="Content Placeholder 2"/>
          <p:cNvSpPr>
            <a:spLocks noGrp="1"/>
          </p:cNvSpPr>
          <p:nvPr>
            <p:ph idx="1"/>
          </p:nvPr>
        </p:nvSpPr>
        <p:spPr/>
        <p:txBody>
          <a:bodyPr/>
          <a:lstStyle/>
          <a:p>
            <a:r>
              <a:rPr lang="en-US" b="1" dirty="0"/>
              <a:t>Web</a:t>
            </a:r>
            <a:r>
              <a:rPr lang="en-US" dirty="0"/>
              <a:t>: </a:t>
            </a:r>
            <a:r>
              <a:rPr lang="en-US" dirty="0" smtClean="0">
                <a:hlinkClick r:id="rId4"/>
              </a:rPr>
              <a:t>www.senseiprojectsolutions.com</a:t>
            </a:r>
            <a:endParaRPr lang="en-US" dirty="0" smtClean="0"/>
          </a:p>
          <a:p>
            <a:r>
              <a:rPr lang="en-US" b="1" dirty="0" smtClean="0"/>
              <a:t>Mail</a:t>
            </a:r>
            <a:r>
              <a:rPr lang="en-US" dirty="0"/>
              <a:t>: </a:t>
            </a:r>
            <a:r>
              <a:rPr lang="en-US" dirty="0" smtClean="0"/>
              <a:t>info@senseiprojectsolutions.com</a:t>
            </a:r>
            <a:endParaRPr lang="en-US" dirty="0"/>
          </a:p>
          <a:p>
            <a:r>
              <a:rPr lang="en-US" b="1" dirty="0"/>
              <a:t>Social Media</a:t>
            </a:r>
            <a:r>
              <a:rPr lang="en-US" dirty="0" smtClean="0"/>
              <a:t>:</a:t>
            </a:r>
            <a:endParaRPr lang="en-US" dirty="0"/>
          </a:p>
          <a:p>
            <a:endParaRPr lang="en-US" dirty="0"/>
          </a:p>
        </p:txBody>
      </p:sp>
      <p:grpSp>
        <p:nvGrpSpPr>
          <p:cNvPr id="4" name="Group 3"/>
          <p:cNvGrpSpPr/>
          <p:nvPr/>
        </p:nvGrpSpPr>
        <p:grpSpPr>
          <a:xfrm>
            <a:off x="3152038" y="4713774"/>
            <a:ext cx="3999162" cy="767537"/>
            <a:chOff x="3281132" y="3200400"/>
            <a:chExt cx="4009080" cy="769441"/>
          </a:xfrm>
        </p:grpSpPr>
        <p:sp>
          <p:nvSpPr>
            <p:cNvPr id="5" name="TextBox 4"/>
            <p:cNvSpPr txBox="1"/>
            <p:nvPr/>
          </p:nvSpPr>
          <p:spPr>
            <a:xfrm>
              <a:off x="4066253" y="3200400"/>
              <a:ext cx="3223959" cy="769441"/>
            </a:xfrm>
            <a:prstGeom prst="rect">
              <a:avLst/>
            </a:prstGeom>
            <a:noFill/>
          </p:spPr>
          <p:txBody>
            <a:bodyPr wrap="none" rtlCol="0">
              <a:spAutoFit/>
            </a:bodyPr>
            <a:lstStyle/>
            <a:p>
              <a:pPr algn="l"/>
              <a:r>
                <a:rPr lang="en-US" sz="4389" dirty="0">
                  <a:latin typeface="Calibri" pitchFamily="34" charset="0"/>
                  <a:cs typeface="Calibri" pitchFamily="34" charset="0"/>
                </a:rPr>
                <a:t>@SenseiPPM</a:t>
              </a:r>
            </a:p>
          </p:txBody>
        </p:sp>
        <p:pic>
          <p:nvPicPr>
            <p:cNvPr id="6" name="Picture 6" descr="http://www.successwithpeople.com/storage/Twitter-Blue-Transparent-t-3D-Button-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81132" y="3225856"/>
              <a:ext cx="718527" cy="7185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3116473" y="5686282"/>
            <a:ext cx="6214255" cy="783179"/>
            <a:chOff x="3276600" y="5394520"/>
            <a:chExt cx="6229667" cy="785121"/>
          </a:xfrm>
        </p:grpSpPr>
        <p:sp>
          <p:nvSpPr>
            <p:cNvPr id="8" name="TextBox 7"/>
            <p:cNvSpPr txBox="1"/>
            <p:nvPr/>
          </p:nvSpPr>
          <p:spPr>
            <a:xfrm>
              <a:off x="4112931" y="5394520"/>
              <a:ext cx="5393336" cy="769441"/>
            </a:xfrm>
            <a:prstGeom prst="rect">
              <a:avLst/>
            </a:prstGeom>
            <a:noFill/>
          </p:spPr>
          <p:txBody>
            <a:bodyPr wrap="none" rtlCol="0">
              <a:spAutoFit/>
            </a:bodyPr>
            <a:lstStyle/>
            <a:p>
              <a:pPr algn="l"/>
              <a:r>
                <a:rPr lang="en-US" sz="4389" dirty="0">
                  <a:latin typeface="Calibri" pitchFamily="34" charset="0"/>
                  <a:cs typeface="Calibri" pitchFamily="34" charset="0"/>
                </a:rPr>
                <a:t>SenseiProjectSolutions</a:t>
              </a:r>
            </a:p>
          </p:txBody>
        </p:sp>
        <p:pic>
          <p:nvPicPr>
            <p:cNvPr id="9" name="Picture 8" descr="http://www.overgovideo.com/Portals/26849/images/facebook-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76600" y="5394520"/>
              <a:ext cx="785121" cy="78512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3152039" y="3725625"/>
            <a:ext cx="6419017" cy="767537"/>
            <a:chOff x="3281131" y="4267200"/>
            <a:chExt cx="6434937" cy="769441"/>
          </a:xfrm>
        </p:grpSpPr>
        <p:sp>
          <p:nvSpPr>
            <p:cNvPr id="11" name="TextBox 10"/>
            <p:cNvSpPr txBox="1"/>
            <p:nvPr/>
          </p:nvSpPr>
          <p:spPr>
            <a:xfrm>
              <a:off x="4066252" y="4267200"/>
              <a:ext cx="5649816" cy="769441"/>
            </a:xfrm>
            <a:prstGeom prst="rect">
              <a:avLst/>
            </a:prstGeom>
            <a:noFill/>
          </p:spPr>
          <p:txBody>
            <a:bodyPr wrap="none" rtlCol="0">
              <a:spAutoFit/>
            </a:bodyPr>
            <a:lstStyle/>
            <a:p>
              <a:pPr algn="l"/>
              <a:r>
                <a:rPr lang="en-US" sz="4389" dirty="0">
                  <a:latin typeface="Calibri" pitchFamily="34" charset="0"/>
                  <a:cs typeface="Calibri" pitchFamily="34" charset="0"/>
                </a:rPr>
                <a:t>Sensei Project Solutions</a:t>
              </a:r>
            </a:p>
          </p:txBody>
        </p:sp>
        <p:pic>
          <p:nvPicPr>
            <p:cNvPr id="12" name="Picture 11" descr="http://www.coachville.com/wp-content/uploads/2012/02/linkedin-icon-gif.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81131" y="4301941"/>
              <a:ext cx="722820" cy="722821"/>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Box 15"/>
          <p:cNvSpPr txBox="1"/>
          <p:nvPr/>
        </p:nvSpPr>
        <p:spPr>
          <a:xfrm>
            <a:off x="7280903" y="706392"/>
            <a:ext cx="4576889" cy="1477328"/>
          </a:xfrm>
          <a:prstGeom prst="rect">
            <a:avLst/>
          </a:prstGeom>
          <a:noFill/>
        </p:spPr>
        <p:txBody>
          <a:bodyPr wrap="square" lIns="0" tIns="0" rIns="0" bIns="0" rtlCol="0">
            <a:spAutoFit/>
          </a:bodyPr>
          <a:lstStyle/>
          <a:p>
            <a:r>
              <a:rPr lang="en-US" sz="4800" spc="-70" dirty="0" smtClean="0">
                <a:solidFill>
                  <a:srgbClr val="FF0000"/>
                </a:solidFill>
              </a:rPr>
              <a:t>See me in the Microsoft Booth</a:t>
            </a:r>
          </a:p>
        </p:txBody>
      </p:sp>
    </p:spTree>
    <p:extLst>
      <p:ext uri="{BB962C8B-B14F-4D97-AF65-F5344CB8AC3E}">
        <p14:creationId xmlns:p14="http://schemas.microsoft.com/office/powerpoint/2010/main" val="414486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500"/>
                                        <p:tgtEl>
                                          <p:spTgt spid="3">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17963" y="1275447"/>
            <a:ext cx="10316496" cy="4851403"/>
          </a:xfrm>
        </p:spPr>
        <p:txBody>
          <a:bodyPr/>
          <a:lstStyle/>
          <a:p>
            <a:pPr>
              <a:spcBef>
                <a:spcPts val="600"/>
              </a:spcBef>
            </a:pPr>
            <a:r>
              <a:rPr lang="en-US" dirty="0" smtClean="0">
                <a:solidFill>
                  <a:schemeClr val="tx2"/>
                </a:solidFill>
              </a:rPr>
              <a:t>Agile Solution for Project Pro and PWA</a:t>
            </a:r>
          </a:p>
          <a:p>
            <a:pPr lvl="1">
              <a:spcBef>
                <a:spcPts val="600"/>
              </a:spcBef>
            </a:pPr>
            <a:r>
              <a:rPr lang="en-US" dirty="0" smtClean="0"/>
              <a:t>Support Agile/Scrum principles such as Product Backlog, Story Grooming, Burn Down Charts and Iterative Delivery</a:t>
            </a:r>
          </a:p>
          <a:p>
            <a:pPr lvl="1">
              <a:spcBef>
                <a:spcPts val="600"/>
              </a:spcBef>
            </a:pPr>
            <a:endParaRPr lang="en-US" dirty="0" smtClean="0"/>
          </a:p>
          <a:p>
            <a:pPr>
              <a:spcBef>
                <a:spcPts val="600"/>
              </a:spcBef>
            </a:pPr>
            <a:r>
              <a:rPr lang="en-US" dirty="0" smtClean="0">
                <a:solidFill>
                  <a:schemeClr val="tx2"/>
                </a:solidFill>
              </a:rPr>
              <a:t>Best Practices and Process Guidance </a:t>
            </a:r>
          </a:p>
          <a:p>
            <a:pPr lvl="1">
              <a:spcBef>
                <a:spcPts val="600"/>
              </a:spcBef>
            </a:pPr>
            <a:r>
              <a:rPr lang="en-US" dirty="0" smtClean="0"/>
              <a:t>Agile principles built in with process validation to ensure compliance with iterative development approaches</a:t>
            </a:r>
          </a:p>
          <a:p>
            <a:pPr lvl="1">
              <a:spcBef>
                <a:spcPts val="600"/>
              </a:spcBef>
            </a:pPr>
            <a:endParaRPr lang="en-US" dirty="0" smtClean="0"/>
          </a:p>
          <a:p>
            <a:pPr>
              <a:spcBef>
                <a:spcPts val="600"/>
              </a:spcBef>
            </a:pPr>
            <a:r>
              <a:rPr lang="en-US" dirty="0" smtClean="0">
                <a:solidFill>
                  <a:schemeClr val="tx2"/>
                </a:solidFill>
              </a:rPr>
              <a:t>Supports Bi-modal delivery  </a:t>
            </a:r>
          </a:p>
          <a:p>
            <a:pPr lvl="1">
              <a:spcBef>
                <a:spcPts val="600"/>
              </a:spcBef>
            </a:pPr>
            <a:r>
              <a:rPr lang="en-US" dirty="0" smtClean="0"/>
              <a:t>Fully integrated solution supports bi-modal delivery allows traditional and iterative projects to be delivered in a single tool environment</a:t>
            </a:r>
          </a:p>
        </p:txBody>
      </p:sp>
      <p:sp>
        <p:nvSpPr>
          <p:cNvPr id="2" name="Title 1"/>
          <p:cNvSpPr>
            <a:spLocks noGrp="1"/>
          </p:cNvSpPr>
          <p:nvPr>
            <p:ph type="title"/>
          </p:nvPr>
        </p:nvSpPr>
        <p:spPr/>
        <p:txBody>
          <a:bodyPr/>
          <a:lstStyle/>
          <a:p>
            <a:r>
              <a:rPr lang="en-US" dirty="0" smtClean="0">
                <a:solidFill>
                  <a:schemeClr val="tx2"/>
                </a:solidFill>
              </a:rPr>
              <a:t>Sensei Agile PPM™</a:t>
            </a:r>
            <a:endParaRPr lang="en-US" dirty="0">
              <a:solidFill>
                <a:schemeClr val="tx2"/>
              </a:solidFill>
            </a:endParaRPr>
          </a:p>
        </p:txBody>
      </p:sp>
      <p:sp>
        <p:nvSpPr>
          <p:cNvPr id="3" name="Slide Number Placeholder 2"/>
          <p:cNvSpPr>
            <a:spLocks noGrp="1"/>
          </p:cNvSpPr>
          <p:nvPr>
            <p:ph type="sldNum" sz="quarter" idx="12"/>
          </p:nvPr>
        </p:nvSpPr>
        <p:spPr/>
        <p:txBody>
          <a:bodyPr/>
          <a:lstStyle/>
          <a:p>
            <a:fld id="{727B4C2D-45E2-4621-8491-2995EB46A674}" type="slidenum">
              <a:rPr lang="en-US" smtClean="0"/>
              <a:pPr/>
              <a:t>3</a:t>
            </a:fld>
            <a:endParaRPr lang="en-US" dirty="0"/>
          </a:p>
        </p:txBody>
      </p:sp>
    </p:spTree>
    <p:extLst>
      <p:ext uri="{BB962C8B-B14F-4D97-AF65-F5344CB8AC3E}">
        <p14:creationId xmlns:p14="http://schemas.microsoft.com/office/powerpoint/2010/main" val="80552661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Full Suite of Agile Information Radiator Reports</a:t>
            </a:r>
            <a:endParaRPr lang="en-US" sz="4400" dirty="0"/>
          </a:p>
        </p:txBody>
      </p:sp>
      <p:sp>
        <p:nvSpPr>
          <p:cNvPr id="3" name="Slide Number Placeholder 2"/>
          <p:cNvSpPr>
            <a:spLocks noGrp="1"/>
          </p:cNvSpPr>
          <p:nvPr>
            <p:ph type="sldNum" sz="quarter" idx="12"/>
          </p:nvPr>
        </p:nvSpPr>
        <p:spPr/>
        <p:txBody>
          <a:bodyPr/>
          <a:lstStyle/>
          <a:p>
            <a:fld id="{727B4C2D-45E2-4621-8491-2995EB46A674}" type="slidenum">
              <a:rPr lang="en-US" smtClean="0"/>
              <a:pPr/>
              <a:t>4</a:t>
            </a:fld>
            <a:endParaRPr lang="en-US" dirty="0"/>
          </a:p>
        </p:txBody>
      </p:sp>
      <p:sp>
        <p:nvSpPr>
          <p:cNvPr id="8" name="TextBox 7"/>
          <p:cNvSpPr txBox="1"/>
          <p:nvPr/>
        </p:nvSpPr>
        <p:spPr>
          <a:xfrm>
            <a:off x="2269992" y="1163478"/>
            <a:ext cx="1731635" cy="646331"/>
          </a:xfrm>
          <a:prstGeom prst="rect">
            <a:avLst/>
          </a:prstGeom>
          <a:noFill/>
        </p:spPr>
        <p:txBody>
          <a:bodyPr wrap="square" rtlCol="0">
            <a:spAutoFit/>
          </a:bodyPr>
          <a:lstStyle/>
          <a:p>
            <a:pPr algn="ctr"/>
            <a:r>
              <a:rPr lang="en-US" sz="1800" b="0" dirty="0" smtClean="0">
                <a:latin typeface="Segoe UI" panose="020B0502040204020203" pitchFamily="34" charset="0"/>
                <a:cs typeface="Segoe UI" panose="020B0502040204020203" pitchFamily="34" charset="0"/>
              </a:rPr>
              <a:t>Agile Report </a:t>
            </a:r>
          </a:p>
          <a:p>
            <a:pPr algn="ctr"/>
            <a:r>
              <a:rPr lang="en-US" sz="1800" dirty="0" smtClean="0">
                <a:latin typeface="Segoe UI" panose="020B0502040204020203" pitchFamily="34" charset="0"/>
                <a:cs typeface="Segoe UI" panose="020B0502040204020203" pitchFamily="34" charset="0"/>
              </a:rPr>
              <a:t>Library</a:t>
            </a:r>
            <a:endParaRPr lang="en-US" sz="1800" b="0" dirty="0">
              <a:latin typeface="Segoe UI" panose="020B0502040204020203" pitchFamily="34" charset="0"/>
              <a:cs typeface="Segoe UI" panose="020B0502040204020203" pitchFamily="34" charset="0"/>
            </a:endParaRPr>
          </a:p>
        </p:txBody>
      </p:sp>
      <p:cxnSp>
        <p:nvCxnSpPr>
          <p:cNvPr id="12" name="Straight Arrow Connector 11"/>
          <p:cNvCxnSpPr/>
          <p:nvPr/>
        </p:nvCxnSpPr>
        <p:spPr bwMode="auto">
          <a:xfrm>
            <a:off x="3991985" y="1684328"/>
            <a:ext cx="666919" cy="3916"/>
          </a:xfrm>
          <a:prstGeom prst="straightConnector1">
            <a:avLst/>
          </a:prstGeom>
          <a:solidFill>
            <a:schemeClr val="bg1"/>
          </a:solidFill>
          <a:ln w="50800" cap="flat" cmpd="sng" algn="ctr">
            <a:solidFill>
              <a:srgbClr val="FF0000"/>
            </a:solidFill>
            <a:prstDash val="solid"/>
            <a:round/>
            <a:headEnd type="none" w="sm" len="sm"/>
            <a:tailEnd type="triangle"/>
          </a:ln>
          <a:effectLst/>
        </p:spPr>
      </p:cxnSp>
      <p:pic>
        <p:nvPicPr>
          <p:cNvPr id="4" name="Picture 3"/>
          <p:cNvPicPr>
            <a:picLocks noChangeAspect="1"/>
          </p:cNvPicPr>
          <p:nvPr/>
        </p:nvPicPr>
        <p:blipFill>
          <a:blip r:embed="rId3"/>
          <a:stretch>
            <a:fillRect/>
          </a:stretch>
        </p:blipFill>
        <p:spPr>
          <a:xfrm>
            <a:off x="4755537" y="1163478"/>
            <a:ext cx="5502117" cy="1089754"/>
          </a:xfrm>
          <a:prstGeom prst="rect">
            <a:avLst/>
          </a:prstGeom>
          <a:ln>
            <a:noFill/>
          </a:ln>
          <a:effectLst>
            <a:outerShdw blurRad="292100" dist="139700" dir="2700000" algn="tl" rotWithShape="0">
              <a:srgbClr val="333333">
                <a:alpha val="65000"/>
              </a:srgbClr>
            </a:outerShdw>
          </a:effectLst>
        </p:spPr>
      </p:pic>
      <p:sp>
        <p:nvSpPr>
          <p:cNvPr id="6" name="Rounded Rectangle 5"/>
          <p:cNvSpPr/>
          <p:nvPr/>
        </p:nvSpPr>
        <p:spPr bwMode="auto">
          <a:xfrm>
            <a:off x="9261988" y="1133982"/>
            <a:ext cx="976002" cy="301528"/>
          </a:xfrm>
          <a:prstGeom prst="roundRect">
            <a:avLst/>
          </a:prstGeom>
          <a:noFill/>
          <a:ln w="28575">
            <a:solidFill>
              <a:srgbClr val="EB3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80845" y="1625143"/>
            <a:ext cx="1304657" cy="3005588"/>
          </a:xfrm>
          <a:prstGeom prst="rect">
            <a:avLst/>
          </a:prstGeom>
        </p:spPr>
      </p:pic>
      <p:pic>
        <p:nvPicPr>
          <p:cNvPr id="7" name="Picture 6"/>
          <p:cNvPicPr>
            <a:picLocks noChangeAspect="1"/>
          </p:cNvPicPr>
          <p:nvPr/>
        </p:nvPicPr>
        <p:blipFill>
          <a:blip r:embed="rId5"/>
          <a:stretch>
            <a:fillRect/>
          </a:stretch>
        </p:blipFill>
        <p:spPr>
          <a:xfrm>
            <a:off x="658761" y="2330659"/>
            <a:ext cx="5866551" cy="398790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stretch>
            <a:fillRect/>
          </a:stretch>
        </p:blipFill>
        <p:spPr>
          <a:xfrm>
            <a:off x="3327952" y="2839074"/>
            <a:ext cx="6376487" cy="3794010"/>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7"/>
          <a:stretch>
            <a:fillRect/>
          </a:stretch>
        </p:blipFill>
        <p:spPr>
          <a:xfrm>
            <a:off x="5139616" y="3283796"/>
            <a:ext cx="7022222" cy="34527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91710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500" tmFilter="0, 0; .2, .5; .8, .5; 1, 0"/>
                                        <p:tgtEl>
                                          <p:spTgt spid="10"/>
                                        </p:tgtEl>
                                      </p:cBhvr>
                                    </p:animEffect>
                                    <p:animScale>
                                      <p:cBhvr>
                                        <p:cTn id="11" dur="250" autoRev="1" fill="hold"/>
                                        <p:tgtEl>
                                          <p:spTgt spid="10"/>
                                        </p:tgtEl>
                                      </p:cBhvr>
                                      <p:by x="105000" y="105000"/>
                                    </p:animScale>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250"/>
                                        <p:tgtEl>
                                          <p:spTgt spid="10"/>
                                        </p:tgtEl>
                                      </p:cBhvr>
                                    </p:animEffect>
                                    <p:set>
                                      <p:cBhvr>
                                        <p:cTn id="15" dur="1" fill="hold">
                                          <p:stCondLst>
                                            <p:cond delay="249"/>
                                          </p:stCondLst>
                                        </p:cTn>
                                        <p:tgtEl>
                                          <p:spTgt spid="10"/>
                                        </p:tgtEl>
                                        <p:attrNameLst>
                                          <p:attrName>style.visibility</p:attrName>
                                        </p:attrNameLst>
                                      </p:cBhvr>
                                      <p:to>
                                        <p:strVal val="hidden"/>
                                      </p:to>
                                    </p:set>
                                  </p:childTnLst>
                                </p:cTn>
                              </p:par>
                            </p:childTnLst>
                          </p:cTn>
                        </p:par>
                        <p:par>
                          <p:cTn id="16" fill="hold">
                            <p:stCondLst>
                              <p:cond delay="1750"/>
                            </p:stCondLst>
                            <p:childTnLst>
                              <p:par>
                                <p:cTn id="17" presetID="1" presetClass="entr" presetSubtype="0" fill="hold" nodeType="afterEffect">
                                  <p:stCondLst>
                                    <p:cond delay="500"/>
                                  </p:stCondLst>
                                  <p:childTnLst>
                                    <p:set>
                                      <p:cBhvr>
                                        <p:cTn id="18" dur="1" fill="hold">
                                          <p:stCondLst>
                                            <p:cond delay="0"/>
                                          </p:stCondLst>
                                        </p:cTn>
                                        <p:tgtEl>
                                          <p:spTgt spid="7"/>
                                        </p:tgtEl>
                                        <p:attrNameLst>
                                          <p:attrName>style.visibility</p:attrName>
                                        </p:attrNameLst>
                                      </p:cBhvr>
                                      <p:to>
                                        <p:strVal val="visible"/>
                                      </p:to>
                                    </p:set>
                                  </p:childTnLst>
                                </p:cTn>
                              </p:par>
                            </p:childTnLst>
                          </p:cTn>
                        </p:par>
                        <p:par>
                          <p:cTn id="19" fill="hold">
                            <p:stCondLst>
                              <p:cond delay="2250"/>
                            </p:stCondLst>
                            <p:childTnLst>
                              <p:par>
                                <p:cTn id="20" presetID="1" presetClass="entr" presetSubtype="0" fill="hold" nodeType="afterEffect">
                                  <p:stCondLst>
                                    <p:cond delay="1000"/>
                                  </p:stCondLst>
                                  <p:childTnLst>
                                    <p:set>
                                      <p:cBhvr>
                                        <p:cTn id="21" dur="1" fill="hold">
                                          <p:stCondLst>
                                            <p:cond delay="0"/>
                                          </p:stCondLst>
                                        </p:cTn>
                                        <p:tgtEl>
                                          <p:spTgt spid="9"/>
                                        </p:tgtEl>
                                        <p:attrNameLst>
                                          <p:attrName>style.visibility</p:attrName>
                                        </p:attrNameLst>
                                      </p:cBhvr>
                                      <p:to>
                                        <p:strVal val="visible"/>
                                      </p:to>
                                    </p:set>
                                  </p:childTnLst>
                                </p:cTn>
                              </p:par>
                            </p:childTnLst>
                          </p:cTn>
                        </p:par>
                        <p:par>
                          <p:cTn id="22" fill="hold">
                            <p:stCondLst>
                              <p:cond delay="3250"/>
                            </p:stCondLst>
                            <p:childTnLst>
                              <p:par>
                                <p:cTn id="23" presetID="1" presetClass="entr" presetSubtype="0" fill="hold"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2483924" y="916833"/>
            <a:ext cx="8568473" cy="5592452"/>
          </a:xfrm>
          <a:prstGeom prst="rect">
            <a:avLst/>
          </a:prstGeom>
        </p:spPr>
      </p:pic>
      <p:sp>
        <p:nvSpPr>
          <p:cNvPr id="2" name="Title 1"/>
          <p:cNvSpPr>
            <a:spLocks noGrp="1"/>
          </p:cNvSpPr>
          <p:nvPr>
            <p:ph type="title"/>
          </p:nvPr>
        </p:nvSpPr>
        <p:spPr/>
        <p:txBody>
          <a:bodyPr/>
          <a:lstStyle/>
          <a:p>
            <a:r>
              <a:rPr lang="en-US" sz="4400" dirty="0" smtClean="0"/>
              <a:t>Agile Ribbons and Functions</a:t>
            </a:r>
            <a:endParaRPr lang="en-US" sz="4400" dirty="0"/>
          </a:p>
        </p:txBody>
      </p:sp>
      <p:sp>
        <p:nvSpPr>
          <p:cNvPr id="3" name="Slide Number Placeholder 2"/>
          <p:cNvSpPr>
            <a:spLocks noGrp="1"/>
          </p:cNvSpPr>
          <p:nvPr>
            <p:ph type="sldNum" sz="quarter" idx="12"/>
          </p:nvPr>
        </p:nvSpPr>
        <p:spPr/>
        <p:txBody>
          <a:bodyPr/>
          <a:lstStyle/>
          <a:p>
            <a:fld id="{727B4C2D-45E2-4621-8491-2995EB46A674}" type="slidenum">
              <a:rPr lang="en-US" smtClean="0"/>
              <a:pPr/>
              <a:t>5</a:t>
            </a:fld>
            <a:endParaRPr lang="en-US" dirty="0"/>
          </a:p>
        </p:txBody>
      </p:sp>
      <p:sp>
        <p:nvSpPr>
          <p:cNvPr id="8" name="TextBox 7"/>
          <p:cNvSpPr txBox="1"/>
          <p:nvPr/>
        </p:nvSpPr>
        <p:spPr>
          <a:xfrm>
            <a:off x="264433" y="970452"/>
            <a:ext cx="1965960" cy="584775"/>
          </a:xfrm>
          <a:prstGeom prst="rect">
            <a:avLst/>
          </a:prstGeom>
          <a:noFill/>
        </p:spPr>
        <p:txBody>
          <a:bodyPr wrap="square" rtlCol="0">
            <a:spAutoFit/>
          </a:bodyPr>
          <a:lstStyle/>
          <a:p>
            <a:pPr algn="ctr"/>
            <a:r>
              <a:rPr lang="en-US" sz="1600" b="0" dirty="0" smtClean="0">
                <a:latin typeface="Segoe UI" panose="020B0502040204020203" pitchFamily="34" charset="0"/>
                <a:cs typeface="Segoe UI" panose="020B0502040204020203" pitchFamily="34" charset="0"/>
              </a:rPr>
              <a:t>Agile Specific Ribbons</a:t>
            </a:r>
            <a:endParaRPr lang="en-US" sz="1600" dirty="0">
              <a:latin typeface="Segoe UI" panose="020B0502040204020203" pitchFamily="34" charset="0"/>
              <a:cs typeface="Segoe UI" panose="020B0502040204020203" pitchFamily="34" charset="0"/>
            </a:endParaRPr>
          </a:p>
        </p:txBody>
      </p:sp>
      <p:sp>
        <p:nvSpPr>
          <p:cNvPr id="13" name="TextBox 12"/>
          <p:cNvSpPr txBox="1"/>
          <p:nvPr/>
        </p:nvSpPr>
        <p:spPr>
          <a:xfrm>
            <a:off x="264433" y="2895582"/>
            <a:ext cx="1965960" cy="1077218"/>
          </a:xfrm>
          <a:prstGeom prst="rect">
            <a:avLst/>
          </a:prstGeom>
          <a:noFill/>
        </p:spPr>
        <p:txBody>
          <a:bodyPr wrap="square" rtlCol="0">
            <a:spAutoFit/>
          </a:bodyPr>
          <a:lstStyle/>
          <a:p>
            <a:pPr algn="ctr"/>
            <a:r>
              <a:rPr lang="en-US" sz="1600" dirty="0" smtClean="0">
                <a:latin typeface="Segoe UI" panose="020B0502040204020203" pitchFamily="34" charset="0"/>
                <a:cs typeface="Segoe UI" panose="020B0502040204020203" pitchFamily="34" charset="0"/>
              </a:rPr>
              <a:t>Agile Fields and Views support Agile Management</a:t>
            </a:r>
          </a:p>
          <a:p>
            <a:pPr algn="ctr"/>
            <a:r>
              <a:rPr lang="en-US" sz="1600" dirty="0" smtClean="0">
                <a:latin typeface="Segoe UI" panose="020B0502040204020203" pitchFamily="34" charset="0"/>
                <a:cs typeface="Segoe UI" panose="020B0502040204020203" pitchFamily="34" charset="0"/>
              </a:rPr>
              <a:t>Principles</a:t>
            </a:r>
            <a:endParaRPr lang="en-US" sz="1600" dirty="0">
              <a:latin typeface="Segoe UI" panose="020B0502040204020203" pitchFamily="34" charset="0"/>
              <a:cs typeface="Segoe UI" panose="020B0502040204020203" pitchFamily="34" charset="0"/>
            </a:endParaRPr>
          </a:p>
        </p:txBody>
      </p:sp>
      <p:cxnSp>
        <p:nvCxnSpPr>
          <p:cNvPr id="9" name="Straight Arrow Connector 8"/>
          <p:cNvCxnSpPr/>
          <p:nvPr/>
        </p:nvCxnSpPr>
        <p:spPr bwMode="auto">
          <a:xfrm>
            <a:off x="2015836" y="1041243"/>
            <a:ext cx="3822632" cy="176327"/>
          </a:xfrm>
          <a:prstGeom prst="straightConnector1">
            <a:avLst/>
          </a:prstGeom>
          <a:solidFill>
            <a:schemeClr val="bg1"/>
          </a:solidFill>
          <a:ln w="50800" cap="flat" cmpd="sng" algn="ctr">
            <a:solidFill>
              <a:srgbClr val="FF0000"/>
            </a:solidFill>
            <a:prstDash val="solid"/>
            <a:round/>
            <a:headEnd type="none" w="sm" len="sm"/>
            <a:tailEnd type="triangle"/>
          </a:ln>
          <a:effectLst/>
        </p:spPr>
      </p:cxnSp>
      <p:sp>
        <p:nvSpPr>
          <p:cNvPr id="12" name="Rounded Rectangle 11"/>
          <p:cNvSpPr/>
          <p:nvPr/>
        </p:nvSpPr>
        <p:spPr bwMode="auto">
          <a:xfrm>
            <a:off x="5908248" y="1171651"/>
            <a:ext cx="1660130" cy="306611"/>
          </a:xfrm>
          <a:prstGeom prst="roundRect">
            <a:avLst/>
          </a:prstGeom>
          <a:noFill/>
          <a:ln w="28575">
            <a:solidFill>
              <a:srgbClr val="EB3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6" name="Straight Arrow Connector 15"/>
          <p:cNvCxnSpPr/>
          <p:nvPr/>
        </p:nvCxnSpPr>
        <p:spPr bwMode="auto">
          <a:xfrm flipV="1">
            <a:off x="1528861" y="1931487"/>
            <a:ext cx="1816423" cy="823121"/>
          </a:xfrm>
          <a:prstGeom prst="straightConnector1">
            <a:avLst/>
          </a:prstGeom>
          <a:solidFill>
            <a:schemeClr val="bg1"/>
          </a:solidFill>
          <a:ln w="50800" cap="flat" cmpd="sng" algn="ctr">
            <a:solidFill>
              <a:srgbClr val="FF0000"/>
            </a:solidFill>
            <a:prstDash val="solid"/>
            <a:round/>
            <a:headEnd type="none" w="sm" len="sm"/>
            <a:tailEnd type="triangle"/>
          </a:ln>
          <a:effectLst/>
        </p:spPr>
      </p:cxnSp>
      <p:sp>
        <p:nvSpPr>
          <p:cNvPr id="20" name="Rounded Rectangle 19"/>
          <p:cNvSpPr/>
          <p:nvPr/>
        </p:nvSpPr>
        <p:spPr bwMode="auto">
          <a:xfrm>
            <a:off x="5532703" y="2722809"/>
            <a:ext cx="5310884" cy="345545"/>
          </a:xfrm>
          <a:prstGeom prst="roundRect">
            <a:avLst/>
          </a:prstGeom>
          <a:noFill/>
          <a:ln w="28575">
            <a:solidFill>
              <a:srgbClr val="EB3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4" name="Straight Arrow Connector 13"/>
          <p:cNvCxnSpPr/>
          <p:nvPr/>
        </p:nvCxnSpPr>
        <p:spPr bwMode="auto">
          <a:xfrm flipV="1">
            <a:off x="1892277" y="2915374"/>
            <a:ext cx="3530555" cy="926257"/>
          </a:xfrm>
          <a:prstGeom prst="straightConnector1">
            <a:avLst/>
          </a:prstGeom>
          <a:solidFill>
            <a:schemeClr val="bg1"/>
          </a:solidFill>
          <a:ln w="50800" cap="flat" cmpd="sng" algn="ctr">
            <a:solidFill>
              <a:srgbClr val="FF0000"/>
            </a:solidFill>
            <a:prstDash val="solid"/>
            <a:round/>
            <a:headEnd type="none" w="sm" len="sm"/>
            <a:tailEnd type="triangle"/>
          </a:ln>
          <a:effectLst/>
        </p:spPr>
      </p:cxnSp>
      <p:sp>
        <p:nvSpPr>
          <p:cNvPr id="23" name="Rounded Rectangle 22"/>
          <p:cNvSpPr/>
          <p:nvPr/>
        </p:nvSpPr>
        <p:spPr bwMode="auto">
          <a:xfrm>
            <a:off x="3383769" y="1416144"/>
            <a:ext cx="491020" cy="767142"/>
          </a:xfrm>
          <a:prstGeom prst="roundRect">
            <a:avLst/>
          </a:prstGeom>
          <a:noFill/>
          <a:ln w="28575">
            <a:solidFill>
              <a:srgbClr val="EB3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678229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300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nodeType="withEffect">
                                  <p:stCondLst>
                                    <p:cond delay="300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nodeType="withEffect">
                                  <p:stCondLst>
                                    <p:cond delay="3000"/>
                                  </p:stCondLst>
                                  <p:childTnLst>
                                    <p:set>
                                      <p:cBhvr>
                                        <p:cTn id="17" dur="1" fill="hold">
                                          <p:stCondLst>
                                            <p:cond delay="0"/>
                                          </p:stCondLst>
                                        </p:cTn>
                                        <p:tgtEl>
                                          <p:spTgt spid="14"/>
                                        </p:tgtEl>
                                        <p:attrNameLst>
                                          <p:attrName>style.visibility</p:attrName>
                                        </p:attrNameLst>
                                      </p:cBhvr>
                                      <p:to>
                                        <p:strVal val="visible"/>
                                      </p:to>
                                    </p:set>
                                  </p:childTnLst>
                                </p:cTn>
                              </p:par>
                              <p:par>
                                <p:cTn id="18" presetID="1" presetClass="entr" presetSubtype="0" fill="hold" grpId="0" nodeType="withEffect">
                                  <p:stCondLst>
                                    <p:cond delay="3000"/>
                                  </p:stCondLst>
                                  <p:childTnLst>
                                    <p:set>
                                      <p:cBhvr>
                                        <p:cTn id="19" dur="1" fill="hold">
                                          <p:stCondLst>
                                            <p:cond delay="0"/>
                                          </p:stCondLst>
                                        </p:cTn>
                                        <p:tgtEl>
                                          <p:spTgt spid="20"/>
                                        </p:tgtEl>
                                        <p:attrNameLst>
                                          <p:attrName>style.visibility</p:attrName>
                                        </p:attrNameLst>
                                      </p:cBhvr>
                                      <p:to>
                                        <p:strVal val="visible"/>
                                      </p:to>
                                    </p:set>
                                  </p:childTnLst>
                                </p:cTn>
                              </p:par>
                              <p:par>
                                <p:cTn id="20" presetID="1" presetClass="entr" presetSubtype="0" fill="hold" grpId="0" nodeType="withEffect">
                                  <p:stCondLst>
                                    <p:cond delay="3000"/>
                                  </p:stCondLst>
                                  <p:childTnLst>
                                    <p:set>
                                      <p:cBhvr>
                                        <p:cTn id="21"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2" grpId="0" animBg="1"/>
      <p:bldP spid="20"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Demo</a:t>
            </a:r>
            <a:endParaRPr lang="en-US" dirty="0"/>
          </a:p>
        </p:txBody>
      </p:sp>
    </p:spTree>
    <p:extLst>
      <p:ext uri="{BB962C8B-B14F-4D97-AF65-F5344CB8AC3E}">
        <p14:creationId xmlns:p14="http://schemas.microsoft.com/office/powerpoint/2010/main" val="39505309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Epic and Task Management</a:t>
            </a:r>
            <a:endParaRPr lang="en-US" dirty="0"/>
          </a:p>
        </p:txBody>
      </p:sp>
      <p:pic>
        <p:nvPicPr>
          <p:cNvPr id="3" name="Picture 2"/>
          <p:cNvPicPr>
            <a:picLocks noChangeAspect="1"/>
          </p:cNvPicPr>
          <p:nvPr/>
        </p:nvPicPr>
        <p:blipFill>
          <a:blip r:embed="rId3"/>
          <a:stretch>
            <a:fillRect/>
          </a:stretch>
        </p:blipFill>
        <p:spPr>
          <a:xfrm>
            <a:off x="277278" y="1452702"/>
            <a:ext cx="11604568" cy="1287929"/>
          </a:xfrm>
          <a:prstGeom prst="rect">
            <a:avLst/>
          </a:prstGeom>
        </p:spPr>
      </p:pic>
      <p:pic>
        <p:nvPicPr>
          <p:cNvPr id="6" name="Picture 5"/>
          <p:cNvPicPr>
            <a:picLocks noChangeAspect="1"/>
          </p:cNvPicPr>
          <p:nvPr/>
        </p:nvPicPr>
        <p:blipFill>
          <a:blip r:embed="rId4"/>
          <a:stretch>
            <a:fillRect/>
          </a:stretch>
        </p:blipFill>
        <p:spPr>
          <a:xfrm>
            <a:off x="1854939" y="3026937"/>
            <a:ext cx="10306899" cy="1468269"/>
          </a:xfrm>
          <a:prstGeom prst="rect">
            <a:avLst/>
          </a:prstGeom>
        </p:spPr>
      </p:pic>
      <p:pic>
        <p:nvPicPr>
          <p:cNvPr id="9" name="Picture 8"/>
          <p:cNvPicPr>
            <a:picLocks noChangeAspect="1"/>
          </p:cNvPicPr>
          <p:nvPr/>
        </p:nvPicPr>
        <p:blipFill>
          <a:blip r:embed="rId5"/>
          <a:stretch>
            <a:fillRect/>
          </a:stretch>
        </p:blipFill>
        <p:spPr>
          <a:xfrm>
            <a:off x="380058" y="4721196"/>
            <a:ext cx="9056519" cy="1447244"/>
          </a:xfrm>
          <a:prstGeom prst="rect">
            <a:avLst/>
          </a:prstGeom>
        </p:spPr>
      </p:pic>
      <p:sp>
        <p:nvSpPr>
          <p:cNvPr id="5" name="Rounded Rectangle 4"/>
          <p:cNvSpPr/>
          <p:nvPr/>
        </p:nvSpPr>
        <p:spPr bwMode="auto">
          <a:xfrm>
            <a:off x="5168781" y="1072644"/>
            <a:ext cx="4093468" cy="1238314"/>
          </a:xfrm>
          <a:prstGeom prst="roundRect">
            <a:avLst/>
          </a:prstGeom>
          <a:solidFill>
            <a:schemeClr val="bg1"/>
          </a:solidFill>
          <a:ln w="38100" cap="flat" cmpd="sng" algn="ctr">
            <a:solidFill>
              <a:srgbClr val="C00000"/>
            </a:solidFill>
            <a:prstDash val="solid"/>
            <a:round/>
            <a:headEnd type="none" w="sm" len="sm"/>
            <a:tailEnd type="stealth" w="med" len="med"/>
          </a:ln>
          <a:effectLst/>
        </p:spPr>
        <p:txBody>
          <a:bodyPr vert="horz" wrap="square" lIns="91214" tIns="45607" rIns="91214" bIns="45607" numCol="1" rtlCol="0" anchor="t" anchorCtr="0" compatLnSpc="1">
            <a:prstTxWarp prst="textNoShape">
              <a:avLst/>
            </a:prstTxWarp>
          </a:bodyPr>
          <a:lstStyle/>
          <a:p>
            <a:pPr algn="ctr" defTabSz="912114" fontAlgn="base">
              <a:spcBef>
                <a:spcPct val="0"/>
              </a:spcBef>
              <a:spcAft>
                <a:spcPct val="0"/>
              </a:spcAft>
            </a:pPr>
            <a:r>
              <a:rPr lang="en-US" sz="2394" dirty="0">
                <a:latin typeface="Segoe UI Light" panose="020B0502040204020203" pitchFamily="34" charset="0"/>
                <a:cs typeface="Segoe UI Light" panose="020B0502040204020203" pitchFamily="34" charset="0"/>
              </a:rPr>
              <a:t>Epic management allow stories to be developed over multiple Sprints </a:t>
            </a:r>
            <a:endParaRPr lang="en-US" sz="2394" b="1" dirty="0">
              <a:latin typeface="Segoe UI Light" panose="020B0502040204020203" pitchFamily="34" charset="0"/>
              <a:cs typeface="Segoe UI Light" panose="020B0502040204020203" pitchFamily="34" charset="0"/>
            </a:endParaRPr>
          </a:p>
        </p:txBody>
      </p:sp>
      <p:sp>
        <p:nvSpPr>
          <p:cNvPr id="10" name="Rounded Rectangle 9"/>
          <p:cNvSpPr/>
          <p:nvPr/>
        </p:nvSpPr>
        <p:spPr bwMode="auto">
          <a:xfrm>
            <a:off x="7449126" y="4569173"/>
            <a:ext cx="4093468" cy="1238314"/>
          </a:xfrm>
          <a:prstGeom prst="roundRect">
            <a:avLst/>
          </a:prstGeom>
          <a:solidFill>
            <a:schemeClr val="bg1"/>
          </a:solidFill>
          <a:ln w="38100" cap="flat" cmpd="sng" algn="ctr">
            <a:solidFill>
              <a:srgbClr val="C00000"/>
            </a:solidFill>
            <a:prstDash val="solid"/>
            <a:round/>
            <a:headEnd type="none" w="sm" len="sm"/>
            <a:tailEnd type="stealth" w="med" len="med"/>
          </a:ln>
          <a:effectLst/>
        </p:spPr>
        <p:txBody>
          <a:bodyPr vert="horz" wrap="square" lIns="91214" tIns="45607" rIns="91214" bIns="45607" numCol="1" rtlCol="0" anchor="t" anchorCtr="0" compatLnSpc="1">
            <a:prstTxWarp prst="textNoShape">
              <a:avLst/>
            </a:prstTxWarp>
          </a:bodyPr>
          <a:lstStyle/>
          <a:p>
            <a:pPr algn="ctr" defTabSz="912114" fontAlgn="base">
              <a:spcBef>
                <a:spcPct val="0"/>
              </a:spcBef>
              <a:spcAft>
                <a:spcPct val="0"/>
              </a:spcAft>
            </a:pPr>
            <a:r>
              <a:rPr lang="en-US" sz="2394" dirty="0">
                <a:latin typeface="Segoe UI Light" panose="020B0502040204020203" pitchFamily="34" charset="0"/>
                <a:cs typeface="Segoe UI Light" panose="020B0502040204020203" pitchFamily="34" charset="0"/>
              </a:rPr>
              <a:t>Stories can be decomposed into Tasks and managed within each Sprint</a:t>
            </a:r>
            <a:endParaRPr lang="en-US" sz="2394" b="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969616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Increase Productivity </a:t>
            </a:r>
            <a:r>
              <a:rPr lang="en-US" sz="4400" smtClean="0"/>
              <a:t>with Process </a:t>
            </a:r>
            <a:r>
              <a:rPr lang="en-US" sz="4400" dirty="0" smtClean="0"/>
              <a:t>Validation</a:t>
            </a:r>
            <a:endParaRPr lang="en-US" sz="4400" dirty="0"/>
          </a:p>
        </p:txBody>
      </p:sp>
      <p:sp>
        <p:nvSpPr>
          <p:cNvPr id="3" name="Slide Number Placeholder 2"/>
          <p:cNvSpPr>
            <a:spLocks noGrp="1"/>
          </p:cNvSpPr>
          <p:nvPr>
            <p:ph type="sldNum" sz="quarter" idx="12"/>
          </p:nvPr>
        </p:nvSpPr>
        <p:spPr/>
        <p:txBody>
          <a:bodyPr/>
          <a:lstStyle/>
          <a:p>
            <a:fld id="{727B4C2D-45E2-4621-8491-2995EB46A674}" type="slidenum">
              <a:rPr lang="en-US" smtClean="0"/>
              <a:pPr/>
              <a:t>8</a:t>
            </a:fld>
            <a:endParaRPr lang="en-US" dirty="0"/>
          </a:p>
        </p:txBody>
      </p:sp>
      <p:sp>
        <p:nvSpPr>
          <p:cNvPr id="5" name="TextBox 4"/>
          <p:cNvSpPr txBox="1"/>
          <p:nvPr/>
        </p:nvSpPr>
        <p:spPr>
          <a:xfrm>
            <a:off x="232162" y="4380240"/>
            <a:ext cx="1965960" cy="1077218"/>
          </a:xfrm>
          <a:prstGeom prst="rect">
            <a:avLst/>
          </a:prstGeom>
          <a:noFill/>
        </p:spPr>
        <p:txBody>
          <a:bodyPr wrap="square" rtlCol="0">
            <a:spAutoFit/>
          </a:bodyPr>
          <a:lstStyle/>
          <a:p>
            <a:pPr algn="ctr"/>
            <a:r>
              <a:rPr lang="en-US" sz="1600" b="0" dirty="0" smtClean="0">
                <a:latin typeface="Segoe UI" panose="020B0502040204020203" pitchFamily="34" charset="0"/>
                <a:cs typeface="Segoe UI" panose="020B0502040204020203" pitchFamily="34" charset="0"/>
              </a:rPr>
              <a:t>Integrated support</a:t>
            </a:r>
          </a:p>
          <a:p>
            <a:pPr algn="ctr"/>
            <a:r>
              <a:rPr lang="en-US" sz="1600" dirty="0">
                <a:latin typeface="Segoe UI" panose="020B0502040204020203" pitchFamily="34" charset="0"/>
                <a:cs typeface="Segoe UI" panose="020B0502040204020203" pitchFamily="34" charset="0"/>
              </a:rPr>
              <a:t>a</a:t>
            </a:r>
            <a:r>
              <a:rPr lang="en-US" sz="1600" dirty="0" smtClean="0">
                <a:latin typeface="Segoe UI" panose="020B0502040204020203" pitchFamily="34" charset="0"/>
                <a:cs typeface="Segoe UI" panose="020B0502040204020203" pitchFamily="34" charset="0"/>
              </a:rPr>
              <a:t>ids in Agile Management approaches </a:t>
            </a:r>
            <a:endParaRPr lang="en-US" sz="1600" dirty="0">
              <a:latin typeface="Segoe UI" panose="020B0502040204020203" pitchFamily="34" charset="0"/>
              <a:cs typeface="Segoe UI" panose="020B0502040204020203" pitchFamily="34" charset="0"/>
            </a:endParaRPr>
          </a:p>
        </p:txBody>
      </p:sp>
      <p:pic>
        <p:nvPicPr>
          <p:cNvPr id="4" name="Picture 3"/>
          <p:cNvPicPr>
            <a:picLocks noChangeAspect="1"/>
          </p:cNvPicPr>
          <p:nvPr/>
        </p:nvPicPr>
        <p:blipFill>
          <a:blip r:embed="rId2"/>
          <a:stretch>
            <a:fillRect/>
          </a:stretch>
        </p:blipFill>
        <p:spPr>
          <a:xfrm>
            <a:off x="2638351" y="1371228"/>
            <a:ext cx="7683437" cy="5143747"/>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535" y="1748317"/>
            <a:ext cx="1304657" cy="3005588"/>
          </a:xfrm>
          <a:prstGeom prst="rect">
            <a:avLst/>
          </a:prstGeom>
        </p:spPr>
      </p:pic>
      <p:cxnSp>
        <p:nvCxnSpPr>
          <p:cNvPr id="9" name="Straight Arrow Connector 8"/>
          <p:cNvCxnSpPr/>
          <p:nvPr/>
        </p:nvCxnSpPr>
        <p:spPr bwMode="auto">
          <a:xfrm>
            <a:off x="2198122" y="4753905"/>
            <a:ext cx="2695996" cy="164944"/>
          </a:xfrm>
          <a:prstGeom prst="straightConnector1">
            <a:avLst/>
          </a:prstGeom>
          <a:solidFill>
            <a:schemeClr val="bg1"/>
          </a:solidFill>
          <a:ln w="50800" cap="flat" cmpd="sng" algn="ctr">
            <a:solidFill>
              <a:srgbClr val="FF0000"/>
            </a:solidFill>
            <a:prstDash val="solid"/>
            <a:round/>
            <a:headEnd type="none" w="sm" len="sm"/>
            <a:tailEnd type="triangle"/>
          </a:ln>
          <a:effectLst/>
        </p:spPr>
      </p:cxnSp>
      <p:sp>
        <p:nvSpPr>
          <p:cNvPr id="10" name="TextBox 9"/>
          <p:cNvSpPr txBox="1"/>
          <p:nvPr/>
        </p:nvSpPr>
        <p:spPr>
          <a:xfrm>
            <a:off x="232162" y="1748317"/>
            <a:ext cx="1965960" cy="1077218"/>
          </a:xfrm>
          <a:prstGeom prst="rect">
            <a:avLst/>
          </a:prstGeom>
          <a:noFill/>
        </p:spPr>
        <p:txBody>
          <a:bodyPr wrap="square" rtlCol="0">
            <a:spAutoFit/>
          </a:bodyPr>
          <a:lstStyle/>
          <a:p>
            <a:pPr algn="ctr"/>
            <a:r>
              <a:rPr lang="en-US" sz="1600" dirty="0" smtClean="0">
                <a:latin typeface="Segoe UI" panose="020B0502040204020203" pitchFamily="34" charset="0"/>
                <a:cs typeface="Segoe UI" panose="020B0502040204020203" pitchFamily="34" charset="0"/>
              </a:rPr>
              <a:t>Process validation ensures compliance with Agile/Scrum Industry Standards </a:t>
            </a:r>
            <a:endParaRPr lang="en-US" sz="1600" dirty="0">
              <a:latin typeface="Segoe UI" panose="020B0502040204020203" pitchFamily="34" charset="0"/>
              <a:cs typeface="Segoe UI" panose="020B0502040204020203" pitchFamily="34" charset="0"/>
            </a:endParaRPr>
          </a:p>
        </p:txBody>
      </p:sp>
      <p:cxnSp>
        <p:nvCxnSpPr>
          <p:cNvPr id="12" name="Straight Arrow Connector 11"/>
          <p:cNvCxnSpPr/>
          <p:nvPr/>
        </p:nvCxnSpPr>
        <p:spPr bwMode="auto">
          <a:xfrm flipV="1">
            <a:off x="2138945" y="1859973"/>
            <a:ext cx="2329146" cy="506286"/>
          </a:xfrm>
          <a:prstGeom prst="straightConnector1">
            <a:avLst/>
          </a:prstGeom>
          <a:solidFill>
            <a:schemeClr val="bg1"/>
          </a:solidFill>
          <a:ln w="508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3027801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500" tmFilter="0, 0; .2, .5; .8, .5; 1, 0"/>
                                        <p:tgtEl>
                                          <p:spTgt spid="15"/>
                                        </p:tgtEl>
                                      </p:cBhvr>
                                    </p:animEffect>
                                    <p:animScale>
                                      <p:cBhvr>
                                        <p:cTn id="11" dur="250" autoRev="1" fill="hold"/>
                                        <p:tgtEl>
                                          <p:spTgt spid="15"/>
                                        </p:tgtEl>
                                      </p:cBhvr>
                                      <p:by x="105000" y="105000"/>
                                    </p:animScale>
                                  </p:childTnLst>
                                </p:cTn>
                              </p:par>
                            </p:childTnLst>
                          </p:cTn>
                        </p:par>
                        <p:par>
                          <p:cTn id="12" fill="hold">
                            <p:stCondLst>
                              <p:cond delay="1500"/>
                            </p:stCondLst>
                            <p:childTnLst>
                              <p:par>
                                <p:cTn id="13" presetID="10" presetClass="exit" presetSubtype="0" fill="hold" nodeType="afterEffect">
                                  <p:stCondLst>
                                    <p:cond delay="0"/>
                                  </p:stCondLst>
                                  <p:childTnLst>
                                    <p:animEffect transition="out" filter="fade">
                                      <p:cBhvr>
                                        <p:cTn id="14" dur="250"/>
                                        <p:tgtEl>
                                          <p:spTgt spid="15"/>
                                        </p:tgtEl>
                                      </p:cBhvr>
                                    </p:animEffect>
                                    <p:set>
                                      <p:cBhvr>
                                        <p:cTn id="15" dur="1" fill="hold">
                                          <p:stCondLst>
                                            <p:cond delay="249"/>
                                          </p:stCondLst>
                                        </p:cTn>
                                        <p:tgtEl>
                                          <p:spTgt spid="15"/>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Methodology Support</a:t>
            </a:r>
            <a:endParaRPr lang="en-US" dirty="0"/>
          </a:p>
        </p:txBody>
      </p:sp>
      <p:sp>
        <p:nvSpPr>
          <p:cNvPr id="3" name="Slide Number Placeholder 2"/>
          <p:cNvSpPr>
            <a:spLocks noGrp="1"/>
          </p:cNvSpPr>
          <p:nvPr>
            <p:ph type="sldNum" sz="quarter" idx="12"/>
          </p:nvPr>
        </p:nvSpPr>
        <p:spPr/>
        <p:txBody>
          <a:bodyPr/>
          <a:lstStyle/>
          <a:p>
            <a:fld id="{727B4C2D-45E2-4621-8491-2995EB46A674}" type="slidenum">
              <a:rPr lang="en-US" smtClean="0"/>
              <a:pPr/>
              <a:t>9</a:t>
            </a:fld>
            <a:endParaRPr lang="en-US" dirty="0"/>
          </a:p>
        </p:txBody>
      </p:sp>
      <p:sp>
        <p:nvSpPr>
          <p:cNvPr id="7" name="TextBox 6"/>
          <p:cNvSpPr txBox="1"/>
          <p:nvPr/>
        </p:nvSpPr>
        <p:spPr>
          <a:xfrm>
            <a:off x="193271" y="3258324"/>
            <a:ext cx="1965960" cy="1077218"/>
          </a:xfrm>
          <a:prstGeom prst="rect">
            <a:avLst/>
          </a:prstGeom>
          <a:noFill/>
        </p:spPr>
        <p:txBody>
          <a:bodyPr wrap="square" rtlCol="0">
            <a:spAutoFit/>
          </a:bodyPr>
          <a:lstStyle/>
          <a:p>
            <a:pPr algn="ctr"/>
            <a:r>
              <a:rPr lang="en-US" sz="1600" dirty="0" smtClean="0">
                <a:latin typeface="Segoe UI" panose="020B0502040204020203" pitchFamily="34" charset="0"/>
                <a:cs typeface="Segoe UI" panose="020B0502040204020203" pitchFamily="34" charset="0"/>
              </a:rPr>
              <a:t>Detailed Agile WBS to support adaption and training</a:t>
            </a:r>
            <a:endParaRPr lang="en-US" sz="1600" dirty="0">
              <a:latin typeface="Segoe UI" panose="020B0502040204020203" pitchFamily="34" charset="0"/>
              <a:cs typeface="Segoe UI" panose="020B0502040204020203" pitchFamily="34" charset="0"/>
            </a:endParaRPr>
          </a:p>
        </p:txBody>
      </p:sp>
      <p:pic>
        <p:nvPicPr>
          <p:cNvPr id="5" name="Picture 4"/>
          <p:cNvPicPr>
            <a:picLocks noChangeAspect="1"/>
          </p:cNvPicPr>
          <p:nvPr/>
        </p:nvPicPr>
        <p:blipFill>
          <a:blip r:embed="rId2"/>
          <a:stretch>
            <a:fillRect/>
          </a:stretch>
        </p:blipFill>
        <p:spPr>
          <a:xfrm>
            <a:off x="2638351" y="1371228"/>
            <a:ext cx="8788264" cy="4697063"/>
          </a:xfrm>
          <a:prstGeom prst="rect">
            <a:avLst/>
          </a:prstGeom>
          <a:ln>
            <a:noFill/>
          </a:ln>
          <a:effectLst>
            <a:outerShdw blurRad="292100" dist="139700" dir="2700000" algn="tl" rotWithShape="0">
              <a:srgbClr val="333333">
                <a:alpha val="65000"/>
              </a:srgbClr>
            </a:outerShdw>
          </a:effectLst>
        </p:spPr>
      </p:pic>
      <p:sp>
        <p:nvSpPr>
          <p:cNvPr id="10" name="Rounded Rectangle 9"/>
          <p:cNvSpPr/>
          <p:nvPr/>
        </p:nvSpPr>
        <p:spPr bwMode="auto">
          <a:xfrm>
            <a:off x="2638351" y="1952643"/>
            <a:ext cx="3003913" cy="1133457"/>
          </a:xfrm>
          <a:prstGeom prst="roundRect">
            <a:avLst/>
          </a:prstGeom>
          <a:noFill/>
          <a:ln w="28575">
            <a:solidFill>
              <a:srgbClr val="EB3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ounded Rectangle 10"/>
          <p:cNvSpPr/>
          <p:nvPr/>
        </p:nvSpPr>
        <p:spPr bwMode="auto">
          <a:xfrm>
            <a:off x="2790751" y="3667515"/>
            <a:ext cx="2487831" cy="946049"/>
          </a:xfrm>
          <a:prstGeom prst="roundRect">
            <a:avLst/>
          </a:prstGeom>
          <a:noFill/>
          <a:ln w="28575">
            <a:solidFill>
              <a:srgbClr val="EB3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ounded Rectangle 11"/>
          <p:cNvSpPr/>
          <p:nvPr/>
        </p:nvSpPr>
        <p:spPr bwMode="auto">
          <a:xfrm>
            <a:off x="2884270" y="4934834"/>
            <a:ext cx="2612522" cy="1133457"/>
          </a:xfrm>
          <a:prstGeom prst="roundRect">
            <a:avLst/>
          </a:prstGeom>
          <a:noFill/>
          <a:ln w="28575">
            <a:solidFill>
              <a:srgbClr val="EB3C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3" name="Straight Arrow Connector 12"/>
          <p:cNvCxnSpPr/>
          <p:nvPr/>
        </p:nvCxnSpPr>
        <p:spPr bwMode="auto">
          <a:xfrm flipV="1">
            <a:off x="1378732" y="2480572"/>
            <a:ext cx="1259619" cy="752505"/>
          </a:xfrm>
          <a:prstGeom prst="straightConnector1">
            <a:avLst/>
          </a:prstGeom>
          <a:solidFill>
            <a:schemeClr val="bg1"/>
          </a:solidFill>
          <a:ln w="50800" cap="flat" cmpd="sng" algn="ctr">
            <a:solidFill>
              <a:srgbClr val="FF0000"/>
            </a:solidFill>
            <a:prstDash val="solid"/>
            <a:round/>
            <a:headEnd type="none" w="sm" len="sm"/>
            <a:tailEnd type="triangle"/>
          </a:ln>
          <a:effectLst/>
        </p:spPr>
      </p:cxnSp>
      <p:cxnSp>
        <p:nvCxnSpPr>
          <p:cNvPr id="14" name="Straight Arrow Connector 13"/>
          <p:cNvCxnSpPr/>
          <p:nvPr/>
        </p:nvCxnSpPr>
        <p:spPr bwMode="auto">
          <a:xfrm>
            <a:off x="1892277" y="3841631"/>
            <a:ext cx="898474" cy="155177"/>
          </a:xfrm>
          <a:prstGeom prst="straightConnector1">
            <a:avLst/>
          </a:prstGeom>
          <a:solidFill>
            <a:schemeClr val="bg1"/>
          </a:solidFill>
          <a:ln w="50800" cap="flat" cmpd="sng" algn="ctr">
            <a:solidFill>
              <a:srgbClr val="FF0000"/>
            </a:solidFill>
            <a:prstDash val="solid"/>
            <a:round/>
            <a:headEnd type="none" w="sm" len="sm"/>
            <a:tailEnd type="triangle"/>
          </a:ln>
          <a:effectLst/>
        </p:spPr>
      </p:cxnSp>
      <p:cxnSp>
        <p:nvCxnSpPr>
          <p:cNvPr id="16" name="Straight Arrow Connector 15"/>
          <p:cNvCxnSpPr>
            <a:endCxn id="12" idx="1"/>
          </p:cNvCxnSpPr>
          <p:nvPr/>
        </p:nvCxnSpPr>
        <p:spPr bwMode="auto">
          <a:xfrm>
            <a:off x="1378732" y="4515626"/>
            <a:ext cx="1505538" cy="985937"/>
          </a:xfrm>
          <a:prstGeom prst="straightConnector1">
            <a:avLst/>
          </a:prstGeom>
          <a:solidFill>
            <a:schemeClr val="bg1"/>
          </a:solidFill>
          <a:ln w="50800" cap="flat" cmpd="sng" algn="ctr">
            <a:solidFill>
              <a:srgbClr val="FF0000"/>
            </a:solidFill>
            <a:prstDash val="solid"/>
            <a:round/>
            <a:headEnd type="none" w="sm" len="sm"/>
            <a:tailEnd type="triangle"/>
          </a:ln>
          <a:effectLst/>
        </p:spPr>
      </p:cxnSp>
    </p:spTree>
    <p:extLst>
      <p:ext uri="{BB962C8B-B14F-4D97-AF65-F5344CB8AC3E}">
        <p14:creationId xmlns:p14="http://schemas.microsoft.com/office/powerpoint/2010/main" val="3048901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par>
                                <p:cTn id="14" presetID="10" presetClass="entr" presetSubtype="0" fill="hold" nodeType="withEffect">
                                  <p:stCondLst>
                                    <p:cond delay="50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nodeType="withEffect">
                                  <p:stCondLst>
                                    <p:cond delay="50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par>
                                <p:cTn id="20" presetID="10" presetClass="entr" presetSubtype="0" fill="hold" nodeType="withEffect">
                                  <p:stCondLst>
                                    <p:cond delay="50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theme/theme1.xml><?xml version="1.0" encoding="utf-8"?>
<a:theme xmlns:a="http://schemas.openxmlformats.org/drawingml/2006/main" name="Project Template 2012 - White Background">
  <a:themeElements>
    <a:clrScheme name="Custom 19">
      <a:dk1>
        <a:srgbClr val="505050"/>
      </a:dk1>
      <a:lt1>
        <a:srgbClr val="FFFFFF"/>
      </a:lt1>
      <a:dk2>
        <a:srgbClr val="009E49"/>
      </a:dk2>
      <a:lt2>
        <a:srgbClr val="797A7D"/>
      </a:lt2>
      <a:accent1>
        <a:srgbClr val="009E49"/>
      </a:accent1>
      <a:accent2>
        <a:srgbClr val="007233"/>
      </a:accent2>
      <a:accent3>
        <a:srgbClr val="55D455"/>
      </a:accent3>
      <a:accent4>
        <a:srgbClr val="4668C5"/>
      </a:accent4>
      <a:accent5>
        <a:srgbClr val="FFB900"/>
      </a:accent5>
      <a:accent6>
        <a:srgbClr val="B4009E"/>
      </a:accent6>
      <a:hlink>
        <a:srgbClr val="0072C6"/>
      </a:hlink>
      <a:folHlink>
        <a:srgbClr val="6DC2E9"/>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smtClean="0">
            <a:gradFill>
              <a:gsLst>
                <a:gs pos="2917">
                  <a:schemeClr val="bg2"/>
                </a:gs>
                <a:gs pos="95000">
                  <a:schemeClr val="bg2"/>
                </a:gs>
              </a:gsLst>
              <a:lin ang="5400000" scaled="0"/>
            </a:gradFill>
          </a:defRPr>
        </a:defPPr>
      </a:lstStyle>
    </a:txDef>
  </a:objectDefaults>
  <a:extraClrSchemeLst/>
</a:theme>
</file>

<file path=ppt/theme/theme2.xml><?xml version="1.0" encoding="utf-8"?>
<a:theme xmlns:a="http://schemas.openxmlformats.org/drawingml/2006/main" name="Project Template 2012 - Colored Accent Slides">
  <a:themeElements>
    <a:clrScheme name="Project Solid Colors">
      <a:dk1>
        <a:srgbClr val="000000"/>
      </a:dk1>
      <a:lt1>
        <a:srgbClr val="FFFFFF"/>
      </a:lt1>
      <a:dk2>
        <a:srgbClr val="000000"/>
      </a:dk2>
      <a:lt2>
        <a:srgbClr val="FFFFFF"/>
      </a:lt2>
      <a:accent1>
        <a:srgbClr val="009E49"/>
      </a:accent1>
      <a:accent2>
        <a:srgbClr val="007233"/>
      </a:accent2>
      <a:accent3>
        <a:srgbClr val="55D455"/>
      </a:accent3>
      <a:accent4>
        <a:srgbClr val="4668C5"/>
      </a:accent4>
      <a:accent5>
        <a:srgbClr val="FFB900"/>
      </a:accent5>
      <a:accent6>
        <a:srgbClr val="B4009E"/>
      </a:accent6>
      <a:hlink>
        <a:srgbClr val="6DC2E9"/>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400" spc="-7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ocumentDescription xmlns="230e9df3-be65-4c73-a93b-d1236ebd677e">Create professional looking custom decks for selling project by starting with this template.  (Shareable with partners who also sell to customers)</DocumentDescription>
    <od9986d31974458fb3007746ec0bce5f xmlns="230e9df3-be65-4c73-a93b-d1236ebd677e">
      <Terms xmlns="http://schemas.microsoft.com/office/infopath/2007/PartnerControls"/>
    </od9986d31974458fb3007746ec0bce5f>
    <hd9637eefc984b85b6097c6374e15725 xmlns="230e9df3-be65-4c73-a93b-d1236ebd677e">
      <Terms xmlns="http://schemas.microsoft.com/office/infopath/2007/PartnerControls">
        <TermInfo xmlns="http://schemas.microsoft.com/office/infopath/2007/PartnerControls">
          <TermName xmlns="http://schemas.microsoft.com/office/infopath/2007/PartnerControls">partner ready templates</TermName>
          <TermId xmlns="http://schemas.microsoft.com/office/infopath/2007/PartnerControls">03d9287f-4ced-43c9-be31-98775db8456a</TermId>
        </TermInfo>
        <TermInfo xmlns="http://schemas.microsoft.com/office/infopath/2007/PartnerControls">
          <TermName xmlns="http://schemas.microsoft.com/office/infopath/2007/PartnerControls">presentations</TermName>
          <TermId xmlns="http://schemas.microsoft.com/office/infopath/2007/PartnerControls">317da5a4-398e-4c38-b265-afd519770055</TermId>
        </TermInfo>
      </Terms>
    </hd9637eefc984b85b6097c6374e15725>
    <k20e0dfa74bf4e44818db03027b0ccd8 xmlns="230e9df3-be65-4c73-a93b-d1236ebd677e">
      <Terms xmlns="http://schemas.microsoft.com/office/infopath/2007/PartnerControls"/>
    </k20e0dfa74bf4e44818db03027b0ccd8>
    <Owner xmlns="230e9df3-be65-4c73-a93b-d1236ebd677e">
      <UserInfo>
        <DisplayName>Yana Tserukhava</DisplayName>
        <AccountId>22352</AccountId>
        <AccountType/>
      </UserInfo>
    </Owner>
    <k21a64daf20d4502b2796a1c6b8ce6c8 xmlns="230e9df3-be65-4c73-a93b-d1236ebd677e">
      <Terms xmlns="http://schemas.microsoft.com/office/infopath/2007/PartnerControls"/>
    </k21a64daf20d4502b2796a1c6b8ce6c8>
    <l3c3ea61849e4288a8acc49bb5388e8c xmlns="230e9df3-be65-4c73-a93b-d1236ebd677e">
      <Terms xmlns="http://schemas.microsoft.com/office/infopath/2007/PartnerControls">
        <TermInfo xmlns="http://schemas.microsoft.com/office/infopath/2007/PartnerControls">
          <TermName xmlns="http://schemas.microsoft.com/office/infopath/2007/PartnerControls">Office Technical Product Marketing</TermName>
          <TermId xmlns="http://schemas.microsoft.com/office/infopath/2007/PartnerControls">16ddb889-3b91-489d-80f8-c96b7caf7099</TermId>
        </TermInfo>
      </Terms>
    </l3c3ea61849e4288a8acc49bb5388e8c>
    <Expire_x0020_Review xmlns="230e9df3-be65-4c73-a93b-d1236ebd677e">2015-06-30T07:00:00+00:00</Expire_x0020_Review>
    <ConfidentialityTaxHTField0 xmlns="230e9df3-be65-4c73-a93b-d1236ebd677e">
      <Terms xmlns="http://schemas.microsoft.com/office/infopath/2007/PartnerControls">
        <TermInfo xmlns="http://schemas.microsoft.com/office/infopath/2007/PartnerControls">
          <TermName xmlns="http://schemas.microsoft.com/office/infopath/2007/PartnerControls">partner ready</TermName>
          <TermId xmlns="http://schemas.microsoft.com/office/infopath/2007/PartnerControls">207d4327-6b5f-454c-8f06-5ab2802d5700</TermId>
        </TermInfo>
      </Terms>
    </ConfidentialityTaxHTField0>
    <ApplyWorkflowRules xmlns="ad820760-4664-4be3-bee2-f8b9a6708b4c">Yes</ApplyWorkflowRules>
    <eb54ac91059940029a3cc8a4ff5af673 xmlns="230e9df3-be65-4c73-a93b-d1236ebd677e">
      <Terms xmlns="http://schemas.microsoft.com/office/infopath/2007/PartnerControls">
        <TermInfo xmlns="http://schemas.microsoft.com/office/infopath/2007/PartnerControls">
          <TermName xmlns="http://schemas.microsoft.com/office/infopath/2007/PartnerControls">Microsoft Office Division</TermName>
          <TermId xmlns="http://schemas.microsoft.com/office/infopath/2007/PartnerControls">998d7cd0-7f52-4d06-a505-529ce4856340</TermId>
        </TermInfo>
        <TermInfo xmlns="http://schemas.microsoft.com/office/infopath/2007/PartnerControls">
          <TermName xmlns="http://schemas.microsoft.com/office/infopath/2007/PartnerControls">Office Project Domain</TermName>
          <TermId xmlns="http://schemas.microsoft.com/office/infopath/2007/PartnerControls">127a8159-68a8-40d3-9c43-d9903fd88965</TermId>
        </TermInfo>
      </Terms>
    </eb54ac91059940029a3cc8a4ff5af673>
    <PublishingPageContent xmlns="http://schemas.microsoft.com/sharepoint/v3" xsi:nil="true"/>
    <IconOverlay xmlns="http://schemas.microsoft.com/sharepoint/v4" xsi:nil="true"/>
    <ef109fd36bcf4bcd9dd945731030600b xmlns="230e9df3-be65-4c73-a93b-d1236ebd677e">
      <Terms xmlns="http://schemas.microsoft.com/office/infopath/2007/PartnerControls"/>
    </ef109fd36bcf4bcd9dd945731030600b>
    <PublishDate xmlns="ad820760-4664-4be3-bee2-f8b9a6708b4c" xsi:nil="true"/>
    <LCA_x0020_Approved xmlns="230e9df3-be65-4c73-a93b-d1236ebd677e">
      <UserInfo>
        <DisplayName/>
        <AccountId xsi:nil="true"/>
        <AccountType/>
      </UserInfo>
    </LCA_x0020_Approved>
    <bf80e81150e248c48aa8cffdf0021a1f xmlns="230e9df3-be65-4c73-a93b-d1236ebd677e">
      <Terms xmlns="http://schemas.microsoft.com/office/infopath/2007/PartnerControls">
        <TermInfo xmlns="http://schemas.microsoft.com/office/infopath/2007/PartnerControls">
          <TermName xmlns="http://schemas.microsoft.com/office/infopath/2007/PartnerControls">Microsoft Project</TermName>
          <TermId xmlns="http://schemas.microsoft.com/office/infopath/2007/PartnerControls">a1d023a3-f612-4da2-acb8-fda8f850d645</TermId>
        </TermInfo>
        <TermInfo xmlns="http://schemas.microsoft.com/office/infopath/2007/PartnerControls">
          <TermName xmlns="http://schemas.microsoft.com/office/infopath/2007/PartnerControls">Microsoft Project 2013</TermName>
          <TermId xmlns="http://schemas.microsoft.com/office/infopath/2007/PartnerControls">0dc8e4aa-c24f-11e1-9b21-0800200c9a66</TermId>
        </TermInfo>
        <TermInfo xmlns="http://schemas.microsoft.com/office/infopath/2007/PartnerControls">
          <TermName xmlns="http://schemas.microsoft.com/office/infopath/2007/PartnerControls">Microsoft Office</TermName>
          <TermId xmlns="http://schemas.microsoft.com/office/infopath/2007/PartnerControls">3a4e9862-cdce-4bdc-8664-91038e3eb1e9</TermId>
        </TermInfo>
      </Terms>
    </bf80e81150e248c48aa8cffdf0021a1f>
    <ec5b2ad5c27b45fb8a00a1f27c7ce1ae xmlns="230e9df3-be65-4c73-a93b-d1236ebd677e">
      <Terms xmlns="http://schemas.microsoft.com/office/infopath/2007/PartnerControls"/>
    </ec5b2ad5c27b45fb8a00a1f27c7ce1ae>
    <b60f8d2dbb984f349d80d8196897f4d3 xmlns="230e9df3-be65-4c73-a93b-d1236ebd677e">
      <Terms xmlns="http://schemas.microsoft.com/office/infopath/2007/PartnerControls"/>
    </b60f8d2dbb984f349d80d8196897f4d3>
    <Thumbnail1 xmlns="230e9df3-be65-4c73-a93b-d1236ebd677e">
      <Url>http://infopedia/kc02/media/Thumbnails/Microsoft%20Office%20Division/KC02-23-13718/KC02-23-13719.png</Url>
      <Description>/kc02/media/Thumbnails/Microsoft Office Division/KC02-23-13718/KC02-23-13719.png</Description>
    </Thumbnail1>
    <i0d941ee1e744ffea7aeee9924c91cbb xmlns="230e9df3-be65-4c73-a93b-d1236ebd677e">
      <Terms xmlns="http://schemas.microsoft.com/office/infopath/2007/PartnerControls"/>
    </i0d941ee1e744ffea7aeee9924c91cbb>
    <PublishingExpirationDate xmlns="http://schemas.microsoft.com/sharepoint/v3" xsi:nil="true"/>
    <RoutingRuleDescription xmlns="http://schemas.microsoft.com/sharepoint/v3" xsi:nil="true"/>
    <i1b478372f814787abd313030b81fcb2 xmlns="230e9df3-be65-4c73-a93b-d1236ebd677e">
      <Terms xmlns="http://schemas.microsoft.com/office/infopath/2007/PartnerControls"/>
    </i1b478372f814787abd313030b81fcb2>
    <TaxKeywordTaxHTField xmlns="230e9df3-be65-4c73-a93b-d1236ebd677e">
      <Terms xmlns="http://schemas.microsoft.com/office/infopath/2007/PartnerControls"/>
    </TaxKeywordTaxHTField>
    <DocumentSetKcId xmlns="ad820760-4664-4be3-bee2-f8b9a6708b4c">13718</DocumentSetKcId>
    <CoOwner xmlns="ad820760-4664-4be3-bee2-f8b9a6708b4c">
      <UserInfo>
        <DisplayName>REDMOND\a-kehoff</DisplayName>
        <AccountId>3511</AccountId>
        <AccountType/>
      </UserInfo>
      <UserInfo>
        <DisplayName>REDMOND\sajanp</DisplayName>
        <AccountId>1305</AccountId>
        <AccountType/>
      </UserInfo>
      <UserInfo>
        <DisplayName>REDMOND\v-anmarv</DisplayName>
        <AccountId>62976</AccountId>
        <AccountType/>
      </UserInfo>
    </CoOwner>
    <TaxCatchAll xmlns="230e9df3-be65-4c73-a93b-d1236ebd677e">
      <Value>20</Value>
      <Value>349</Value>
      <Value>338</Value>
      <Value>153</Value>
      <Value>353</Value>
      <Value>351</Value>
      <Value>350</Value>
      <Value>4</Value>
      <Value>1406</Value>
    </TaxCatchAll>
    <mb88723863e1404388ba3733387d48df xmlns="230e9df3-be65-4c73-a93b-d1236ebd677e">
      <Terms xmlns="http://schemas.microsoft.com/office/infopath/2007/PartnerControls"/>
    </mb88723863e1404388ba3733387d48df>
    <m6c7b4717b6346e6a075a59dd47eac69 xmlns="230e9df3-be65-4c73-a93b-d1236ebd677e">
      <Terms xmlns="http://schemas.microsoft.com/office/infopath/2007/PartnerControls"/>
    </m6c7b4717b6346e6a075a59dd47eac69>
    <kf34bcdc8fc34e479d3f94c6210e8e27 xmlns="230e9df3-be65-4c73-a93b-d1236ebd677e">
      <Terms xmlns="http://schemas.microsoft.com/office/infopath/2007/PartnerControls"/>
    </kf34bcdc8fc34e479d3f94c6210e8e27>
    <_dlc_DocId xmlns="230e9df3-be65-4c73-a93b-d1236ebd677e">KC02-23-13719</_dlc_DocId>
    <_dlc_DocIdUrl xmlns="230e9df3-be65-4c73-a93b-d1236ebd677e">
      <Url>http://infopedia/kc02/docstore/_layouts/DocIdRedir.aspx?ID=KC02-23-13719</Url>
      <Description>KC02-23-13719</Description>
    </_dlc_DocIdUrl>
    <AverageRating xmlns="http://schemas.microsoft.com/sharepoint/v3" xsi:nil="true"/>
    <b1337ea954344dcfb0425a10eee4daa8 xmlns="ad820760-4664-4be3-bee2-f8b9a6708b4c">
      <Terms xmlns="http://schemas.microsoft.com/office/infopath/2007/PartnerControls"/>
    </b1337ea954344dcfb0425a10eee4daa8>
  </documentManagement>
</p:properties>
</file>

<file path=customXml/item2.xml><?xml version="1.0" encoding="utf-8"?>
<?mso-contentType ?>
<SharedContentType xmlns="Microsoft.SharePoint.Taxonomy.ContentTypeSync" SourceId="e385fb40-52d4-4fae-9c5b-3e8ff8a5878e" ContentTypeId="0x0101000E4CB7077FEE4FF7AE86D4A500EEC78003"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KCDoc" ma:contentTypeID="0x0101000E4CB7077FEE4FF7AE86D4A500EEC7800300C6CD36C6B4DAA64EAACFCCF5D9298AA000B09CC05C6355444CB49B4B62F83D23B8" ma:contentTypeVersion="36" ma:contentTypeDescription="" ma:contentTypeScope="" ma:versionID="5c4e608d1769ce36344432d4c65296d8">
  <xsd:schema xmlns:xsd="http://www.w3.org/2001/XMLSchema" xmlns:xs="http://www.w3.org/2001/XMLSchema" xmlns:p="http://schemas.microsoft.com/office/2006/metadata/properties" xmlns:ns1="http://schemas.microsoft.com/sharepoint/v3" xmlns:ns2="230e9df3-be65-4c73-a93b-d1236ebd677e" xmlns:ns3="ad820760-4664-4be3-bee2-f8b9a6708b4c" xmlns:ns4="http://schemas.microsoft.com/sharepoint/v4" targetNamespace="http://schemas.microsoft.com/office/2006/metadata/properties" ma:root="true" ma:fieldsID="7c1148e7fcbdbf4987e1d82219cb9e84" ns1:_="" ns2:_="" ns3:_="" ns4:_="">
    <xsd:import namespace="http://schemas.microsoft.com/sharepoint/v3"/>
    <xsd:import namespace="230e9df3-be65-4c73-a93b-d1236ebd677e"/>
    <xsd:import namespace="ad820760-4664-4be3-bee2-f8b9a6708b4c"/>
    <xsd:import namespace="http://schemas.microsoft.com/sharepoint/v4"/>
    <xsd:element name="properties">
      <xsd:complexType>
        <xsd:sequence>
          <xsd:element name="documentManagement">
            <xsd:complexType>
              <xsd:all>
                <xsd:element ref="ns2:DocumentDescription" minOccurs="0"/>
                <xsd:element ref="ns3:PublishDate" minOccurs="0"/>
                <xsd:element ref="ns1:PublishingExpirationDate" minOccurs="0"/>
                <xsd:element ref="ns1:AverageRating" minOccurs="0"/>
                <xsd:element ref="ns2:Thumbnail1" minOccurs="0"/>
                <xsd:element ref="ns1:PublishingPageContent" minOccurs="0"/>
                <xsd:element ref="ns1:RatingCount" minOccurs="0"/>
                <xsd:element ref="ns2:Owner" minOccurs="0"/>
                <xsd:element ref="ns2:LCA_x0020_Approved" minOccurs="0"/>
                <xsd:element ref="ns2:Expire_x0020_Review" minOccurs="0"/>
                <xsd:element ref="ns3:DocumentSetKcId" minOccurs="0"/>
                <xsd:element ref="ns3:CoOwner" minOccurs="0"/>
                <xsd:element ref="ns2:bf80e81150e248c48aa8cffdf0021a1f" minOccurs="0"/>
                <xsd:element ref="ns2:hd9637eefc984b85b6097c6374e15725" minOccurs="0"/>
                <xsd:element ref="ns2:l3c3ea61849e4288a8acc49bb5388e8c" minOccurs="0"/>
                <xsd:element ref="ns1:RoutingRuleDescription" minOccurs="0"/>
                <xsd:element ref="ns2:i0d941ee1e744ffea7aeee9924c91cbb" minOccurs="0"/>
                <xsd:element ref="ns2:TaxCatchAllLabel" minOccurs="0"/>
                <xsd:element ref="ns2:k21a64daf20d4502b2796a1c6b8ce6c8" minOccurs="0"/>
                <xsd:element ref="ns2:TaxCatchAll" minOccurs="0"/>
                <xsd:element ref="ns2:ef109fd36bcf4bcd9dd945731030600b" minOccurs="0"/>
                <xsd:element ref="ns2:mb88723863e1404388ba3733387d48df" minOccurs="0"/>
                <xsd:element ref="ns2:kf34bcdc8fc34e479d3f94c6210e8e27" minOccurs="0"/>
                <xsd:element ref="ns2:_dlc_DocIdUrl" minOccurs="0"/>
                <xsd:element ref="ns2:ec5b2ad5c27b45fb8a00a1f27c7ce1ae" minOccurs="0"/>
                <xsd:element ref="ns2:_dlc_DocIdPersistId" minOccurs="0"/>
                <xsd:element ref="ns2:b60f8d2dbb984f349d80d8196897f4d3" minOccurs="0"/>
                <xsd:element ref="ns2:ConfidentialityTaxHTField0" minOccurs="0"/>
                <xsd:element ref="ns3:ApplyWorkflowRules" minOccurs="0"/>
                <xsd:element ref="ns2:k20e0dfa74bf4e44818db03027b0ccd8" minOccurs="0"/>
                <xsd:element ref="ns2:eb54ac91059940029a3cc8a4ff5af673" minOccurs="0"/>
                <xsd:element ref="ns2:i1b478372f814787abd313030b81fcb2" minOccurs="0"/>
                <xsd:element ref="ns4:IconOverlay" minOccurs="0"/>
                <xsd:element ref="ns2:TaxKeywordTaxHTField" minOccurs="0"/>
                <xsd:element ref="ns2:od9986d31974458fb3007746ec0bce5f" minOccurs="0"/>
                <xsd:element ref="ns2:m6c7b4717b6346e6a075a59dd47eac69" minOccurs="0"/>
                <xsd:element ref="ns2:_dlc_DocId" minOccurs="0"/>
                <xsd:element ref="ns3:b1337ea954344dcfb0425a10eee4daa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8" nillable="true" ma:displayName="Scheduling End Date" ma:internalName="PublishingExpirationDate">
      <xsd:simpleType>
        <xsd:restriction base="dms:Unknown"/>
      </xsd:simpleType>
    </xsd:element>
    <xsd:element name="AverageRating" ma:index="9" nillable="true" ma:displayName="Rating (0-5)" ma:decimals="2" ma:description="Average value of all the ratings that have been submitted" ma:internalName="AverageRating" ma:readOnly="true">
      <xsd:simpleType>
        <xsd:restriction base="dms:Number"/>
      </xsd:simpleType>
    </xsd:element>
    <xsd:element name="PublishingPageContent" ma:index="11" nillable="true" ma:displayName="Page Content" ma:internalName="PublishingPageContent">
      <xsd:simpleType>
        <xsd:restriction base="dms:Unknown"/>
      </xsd:simpleType>
    </xsd:element>
    <xsd:element name="RatingCount" ma:index="13" nillable="true" ma:displayName="Number of Ratings" ma:decimals="0" ma:description="Number of ratings submitted" ma:internalName="RatingCount" ma:readOnly="true">
      <xsd:simpleType>
        <xsd:restriction base="dms:Number"/>
      </xsd:simpleType>
    </xsd:element>
    <xsd:element name="RoutingRuleDescription" ma:index="36" nillable="true" ma:displayName="Descriptio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DocumentDescription" ma:index="2" nillable="true" ma:displayName="DocumentDescription" ma:description="Alternate description for documents that can be used for display." ma:internalName="DocumentDescription">
      <xsd:simpleType>
        <xsd:restriction base="dms:Note"/>
      </xsd:simpleType>
    </xsd:element>
    <xsd:element name="Thumbnail1" ma:index="10" nillable="true" ma:displayName="Thumbnail" ma:format="Hyperlink" ma:internalName="Thumbnail1"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Owner" ma:index="15" nillable="true" ma:displayName="Owner" ma:description="Must be an FTE" ma:indexed="true" ma:list="UserInfo" ma:SharePointGroup="0" ma:internalName="Owner" ma:readOnly="false" ma:showField="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LCA_x0020_Approved" ma:index="22" nillable="true" ma:displayName="LCA Approved" ma:description="This field is for the name of the person from LCA that reviewed and approved the content." ma:list="UserInfo" ma:SharePointGroup="0" ma:internalName="LCA_x0020_Approved"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pire_x0020_Review" ma:index="27" nillable="true" ma:displayName="Expiration" ma:format="DateOnly" ma:indexed="true" ma:internalName="Expire_x0020_Review" ma:readOnly="false">
      <xsd:simpleType>
        <xsd:restriction base="dms:DateTime"/>
      </xsd:simpleType>
    </xsd:element>
    <xsd:element name="bf80e81150e248c48aa8cffdf0021a1f" ma:index="33" nillable="true" ma:taxonomy="true" ma:internalName="bf80e81150e248c48aa8cffdf0021a1f" ma:taxonomyFieldName="Products" ma:displayName="SMSG Products &amp; Technologies" ma:readOnly="false" ma:default="" ma:fieldId="{bf80e811-50e2-48c4-8aa8-cffdf0021a1f}" ma:taxonomyMulti="true" ma:sspId="e385fb40-52d4-4fae-9c5b-3e8ff8a5878e" ma:termSetId="a611a704-4666-406e-a571-a6e9bb4a2dcc" ma:anchorId="f7bdd4ba-8e81-43d6-a504-860f505d5c97" ma:open="false" ma:isKeyword="false">
      <xsd:complexType>
        <xsd:sequence>
          <xsd:element ref="pc:Terms" minOccurs="0" maxOccurs="1"/>
        </xsd:sequence>
      </xsd:complexType>
    </xsd:element>
    <xsd:element name="hd9637eefc984b85b6097c6374e15725" ma:index="34" nillable="true" ma:taxonomy="true" ma:internalName="hd9637eefc984b85b6097c6374e15725" ma:taxonomyFieldName="ItemType" ma:displayName="SMSG Item Type" ma:readOnly="false" ma:default="" ma:fieldId="{1d9637ee-fc98-4b85-b609-7c6374e15725}" ma:taxonomyMulti="true" ma:sspId="e385fb40-52d4-4fae-9c5b-3e8ff8a5878e" ma:termSetId="a611a704-4666-406e-a571-a6e9bb4a2dcc" ma:anchorId="3d59bf14-be35-4b82-81a4-70bbe2a90cc2" ma:open="false" ma:isKeyword="false">
      <xsd:complexType>
        <xsd:sequence>
          <xsd:element ref="pc:Terms" minOccurs="0" maxOccurs="1"/>
        </xsd:sequence>
      </xsd:complexType>
    </xsd:element>
    <xsd:element name="l3c3ea61849e4288a8acc49bb5388e8c" ma:index="35" nillable="true" ma:taxonomy="true" ma:internalName="l3c3ea61849e4288a8acc49bb5388e8c" ma:taxonomyFieldName="Groups" ma:displayName="SMSG Groups" ma:readOnly="false" ma:default="" ma:fieldId="{53c3ea61-849e-4288-a8ac-c49bb5388e8c}" ma:taxonomyMulti="true" ma:sspId="e385fb40-52d4-4fae-9c5b-3e8ff8a5878e" ma:termSetId="d039009f-2da8-468b-bf5e-ff4693a9f72f" ma:anchorId="ec38e82f-eddf-4553-aa72-f3bd3c1d5855" ma:open="false" ma:isKeyword="false">
      <xsd:complexType>
        <xsd:sequence>
          <xsd:element ref="pc:Terms" minOccurs="0" maxOccurs="1"/>
        </xsd:sequence>
      </xsd:complexType>
    </xsd:element>
    <xsd:element name="i0d941ee1e744ffea7aeee9924c91cbb" ma:index="37" nillable="true" ma:taxonomy="true" ma:internalName="i0d941ee1e744ffea7aeee9924c91cbb" ma:taxonomyFieldName="BusinessArchitecture" ma:displayName="SMSG Business Architecture" ma:readOnly="false" ma:default="" ma:fieldId="{20d941ee-1e74-4ffe-a7ae-ee9924c91cbb}" ma:taxonomyMulti="true" ma:sspId="e385fb40-52d4-4fae-9c5b-3e8ff8a5878e" ma:termSetId="d039009f-2da8-468b-bf5e-ff4693a9f72f" ma:anchorId="1951c1e0-4cc7-414f-a435-7369277bc757" ma:open="false" ma:isKeyword="false">
      <xsd:complexType>
        <xsd:sequence>
          <xsd:element ref="pc:Terms" minOccurs="0" maxOccurs="1"/>
        </xsd:sequence>
      </xsd:complexType>
    </xsd:element>
    <xsd:element name="TaxCatchAllLabel" ma:index="38" nillable="true" ma:displayName="Taxonomy Catch All Column1" ma:hidden="true" ma:list="{341bdb36-d19b-4bce-9fa6-6145346cf024}" ma:internalName="TaxCatchAllLabel" ma:readOnly="true" ma:showField="CatchAllDataLabel" ma:web="ad820760-4664-4be3-bee2-f8b9a6708b4c">
      <xsd:complexType>
        <xsd:complexContent>
          <xsd:extension base="dms:MultiChoiceLookup">
            <xsd:sequence>
              <xsd:element name="Value" type="dms:Lookup" maxOccurs="unbounded" minOccurs="0" nillable="true"/>
            </xsd:sequence>
          </xsd:extension>
        </xsd:complexContent>
      </xsd:complexType>
    </xsd:element>
    <xsd:element name="k21a64daf20d4502b2796a1c6b8ce6c8" ma:index="40" nillable="true" ma:taxonomy="true" ma:internalName="k21a64daf20d4502b2796a1c6b8ce6c8" ma:taxonomyFieldName="Industries" ma:displayName="SMSG Industries" ma:readOnly="false" ma:default="" ma:fieldId="{421a64da-f20d-4502-b279-6a1c6b8ce6c8}" ma:taxonomyMulti="true" ma:sspId="e385fb40-52d4-4fae-9c5b-3e8ff8a5878e" ma:termSetId="a611a704-4666-406e-a571-a6e9bb4a2dcc" ma:anchorId="322da17f-7441-43de-8ac8-ca7d62aec02b" ma:open="false" ma:isKeyword="false">
      <xsd:complexType>
        <xsd:sequence>
          <xsd:element ref="pc:Terms" minOccurs="0" maxOccurs="1"/>
        </xsd:sequence>
      </xsd:complexType>
    </xsd:element>
    <xsd:element name="TaxCatchAll" ma:index="41" nillable="true" ma:displayName="Taxonomy Catch All Column" ma:hidden="true" ma:list="{341bdb36-d19b-4bce-9fa6-6145346cf024}" ma:internalName="TaxCatchAll" ma:showField="CatchAllData" ma:web="ad820760-4664-4be3-bee2-f8b9a6708b4c">
      <xsd:complexType>
        <xsd:complexContent>
          <xsd:extension base="dms:MultiChoiceLookup">
            <xsd:sequence>
              <xsd:element name="Value" type="dms:Lookup" maxOccurs="unbounded" minOccurs="0" nillable="true"/>
            </xsd:sequence>
          </xsd:extension>
        </xsd:complexContent>
      </xsd:complexType>
    </xsd:element>
    <xsd:element name="ef109fd36bcf4bcd9dd945731030600b" ma:index="42" nillable="true" ma:taxonomy="true" ma:internalName="ef109fd36bcf4bcd9dd945731030600b" ma:taxonomyFieldName="Region" ma:displayName="SMSG Region" ma:readOnly="false" ma:default="" ma:fieldId="{ef109fd3-6bcf-4bcd-9dd9-45731030600b}" ma:taxonomyMulti="true" ma:sspId="e385fb40-52d4-4fae-9c5b-3e8ff8a5878e" ma:termSetId="a611a704-4666-406e-a571-a6e9bb4a2dcc" ma:anchorId="c5404caa-7d82-41c6-82c2-0230c1d96864" ma:open="false" ma:isKeyword="false">
      <xsd:complexType>
        <xsd:sequence>
          <xsd:element ref="pc:Terms" minOccurs="0" maxOccurs="1"/>
        </xsd:sequence>
      </xsd:complexType>
    </xsd:element>
    <xsd:element name="mb88723863e1404388ba3733387d48df" ma:index="43" nillable="true" ma:taxonomy="true" ma:internalName="mb88723863e1404388ba3733387d48df" ma:taxonomyFieldName="Audiences" ma:displayName="SMSG Customer Audiences" ma:readOnly="false" ma:default="" ma:fieldId="{6b887238-63e1-4043-88ba-3733387d48df}" ma:taxonomyMulti="true" ma:sspId="e385fb40-52d4-4fae-9c5b-3e8ff8a5878e" ma:termSetId="a611a704-4666-406e-a571-a6e9bb4a2dcc" ma:anchorId="8a0280e9-c6e8-4e3c-80d6-8db643b96ddd" ma:open="false" ma:isKeyword="false">
      <xsd:complexType>
        <xsd:sequence>
          <xsd:element ref="pc:Terms" minOccurs="0" maxOccurs="1"/>
        </xsd:sequence>
      </xsd:complexType>
    </xsd:element>
    <xsd:element name="kf34bcdc8fc34e479d3f94c6210e8e27" ma:index="44" nillable="true" ma:taxonomy="true" ma:internalName="kf34bcdc8fc34e479d3f94c6210e8e27" ma:taxonomyFieldName="Competitors" ma:displayName="SMSG Competition" ma:readOnly="false" ma:default="" ma:fieldId="{4f34bcdc-8fc3-4e47-9d3f-94c6210e8e27}" ma:taxonomyMulti="true" ma:sspId="e385fb40-52d4-4fae-9c5b-3e8ff8a5878e" ma:termSetId="a611a704-4666-406e-a571-a6e9bb4a2dcc" ma:anchorId="718f8fd0-b740-48bc-92ad-5700213c04b2" ma:open="false" ma:isKeyword="false">
      <xsd:complexType>
        <xsd:sequence>
          <xsd:element ref="pc:Terms" minOccurs="0" maxOccurs="1"/>
        </xsd:sequence>
      </xsd:complexType>
    </xsd:element>
    <xsd:element name="_dlc_DocIdUrl" ma:index="4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ec5b2ad5c27b45fb8a00a1f27c7ce1ae" ma:index="46" nillable="true" ma:taxonomy="true" ma:internalName="ec5b2ad5c27b45fb8a00a1f27c7ce1ae" ma:taxonomyFieldName="Partners" ma:displayName="SMSG Partners" ma:readOnly="false" ma:default="" ma:fieldId="{ec5b2ad5-c27b-45fb-8a00-a1f27c7ce1ae}" ma:taxonomyMulti="true" ma:sspId="e385fb40-52d4-4fae-9c5b-3e8ff8a5878e" ma:termSetId="a611a704-4666-406e-a571-a6e9bb4a2dcc" ma:anchorId="dd1a91fa-3198-4561-9b04-bc737b2a8291" ma:open="false" ma:isKeyword="false">
      <xsd:complexType>
        <xsd:sequence>
          <xsd:element ref="pc:Terms" minOccurs="0" maxOccurs="1"/>
        </xsd:sequence>
      </xsd:complexType>
    </xsd:element>
    <xsd:element name="_dlc_DocIdPersistId" ma:index="47" nillable="true" ma:displayName="Persist ID" ma:description="Keep ID on add." ma:hidden="true" ma:internalName="_dlc_DocIdPersistId" ma:readOnly="true">
      <xsd:simpleType>
        <xsd:restriction base="dms:Boolean"/>
      </xsd:simpleType>
    </xsd:element>
    <xsd:element name="b60f8d2dbb984f349d80d8196897f4d3" ma:index="48" nillable="true" ma:taxonomy="true" ma:internalName="b60f8d2dbb984f349d80d8196897f4d3" ma:taxonomyFieldName="Roles" ma:displayName="SMSG Roles" ma:readOnly="false" ma:default="" ma:fieldId="{b60f8d2d-bb98-4f34-9d80-d8196897f4d3}" ma:taxonomyMulti="true" ma:sspId="e385fb40-52d4-4fae-9c5b-3e8ff8a5878e" ma:termSetId="a611a704-4666-406e-a571-a6e9bb4a2dcc" ma:anchorId="c9a07ef0-4236-4915-97ca-1b3392dac369" ma:open="false" ma:isKeyword="false">
      <xsd:complexType>
        <xsd:sequence>
          <xsd:element ref="pc:Terms" minOccurs="0" maxOccurs="1"/>
        </xsd:sequence>
      </xsd:complexType>
    </xsd:element>
    <xsd:element name="ConfidentialityTaxHTField0" ma:index="49" nillable="true" ma:taxonomy="true" ma:internalName="ConfidentialityTaxHTField0" ma:taxonomyFieldName="Confidentiality" ma:displayName="Confidentiality" ma:indexed="true" ma:readOnly="false" ma:default="1;#Microsoft confidential|461efa83-0283-486a-a8d5-943328f3693f" ma:fieldId="{840a9f3c-1e14-4c21-9dbf-5637765665db}" ma:sspId="e385fb40-52d4-4fae-9c5b-3e8ff8a5878e" ma:termSetId="e0e820dc-7da0-48b9-8472-209c7e82d1d0" ma:anchorId="00000000-0000-0000-0000-000000000000" ma:open="false" ma:isKeyword="false">
      <xsd:complexType>
        <xsd:sequence>
          <xsd:element ref="pc:Terms" minOccurs="0" maxOccurs="1"/>
        </xsd:sequence>
      </xsd:complexType>
    </xsd:element>
    <xsd:element name="k20e0dfa74bf4e44818db03027b0ccd8" ma:index="51" nillable="true" ma:taxonomy="true" ma:internalName="k20e0dfa74bf4e44818db03027b0ccd8" ma:taxonomyFieldName="Segments" ma:displayName="SMSG Customer Segments" ma:readOnly="false" ma:default="" ma:fieldId="{420e0dfa-74bf-4e44-818d-b03027b0ccd8}"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eb54ac91059940029a3cc8a4ff5af673" ma:index="53" nillable="true" ma:taxonomy="true" ma:internalName="eb54ac91059940029a3cc8a4ff5af673" ma:taxonomyFieldName="SMSGDomain" ma:displayName="SMSG Domain" ma:readOnly="false" ma:default="" ma:fieldId="{eb54ac91-0599-4002-9a3c-c8a4ff5af673}" ma:taxonomyMulti="true" ma:sspId="e385fb40-52d4-4fae-9c5b-3e8ff8a5878e" ma:termSetId="a611a704-4666-406e-a571-a6e9bb4a2dcc" ma:anchorId="dd7a2ee5-7d01-4a82-9346-1eefa47ece8b" ma:open="false" ma:isKeyword="false">
      <xsd:complexType>
        <xsd:sequence>
          <xsd:element ref="pc:Terms" minOccurs="0" maxOccurs="1"/>
        </xsd:sequence>
      </xsd:complexType>
    </xsd:element>
    <xsd:element name="i1b478372f814787abd313030b81fcb2" ma:index="54" nillable="true" ma:taxonomy="true" ma:internalName="i1b478372f814787abd313030b81fcb2" ma:taxonomyFieldName="ActivitiesAndPrograms" ma:displayName="SMSG Activities &amp; Programs" ma:readOnly="false" ma:default="" ma:fieldId="{21b47837-2f81-4787-abd3-13030b81fcb2}" ma:taxonomyMulti="true" ma:sspId="e385fb40-52d4-4fae-9c5b-3e8ff8a5878e" ma:termSetId="d039009f-2da8-468b-bf5e-ff4693a9f72f" ma:anchorId="846d39ff-6475-4006-99df-de42970d666e" ma:open="false" ma:isKeyword="false">
      <xsd:complexType>
        <xsd:sequence>
          <xsd:element ref="pc:Terms" minOccurs="0" maxOccurs="1"/>
        </xsd:sequence>
      </xsd:complexType>
    </xsd:element>
    <xsd:element name="TaxKeywordTaxHTField" ma:index="58" nillable="true" ma:taxonomy="true" ma:internalName="TaxKeywordTaxHTField" ma:taxonomyFieldName="TaxKeyword" ma:displayName="Enterprise Keywords" ma:readOnly="false"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od9986d31974458fb3007746ec0bce5f" ma:index="59" nillable="true" ma:taxonomy="true" ma:internalName="od9986d31974458fb3007746ec0bce5f" ma:taxonomyFieldName="Languages" ma:displayName="SMSG Languages" ma:default="" ma:fieldId="{8d9986d3-1974-458f-b300-7746ec0bce5f}" ma:taxonomyMulti="true" ma:sspId="e385fb40-52d4-4fae-9c5b-3e8ff8a5878e" ma:termSetId="a611a704-4666-406e-a571-a6e9bb4a2dcc" ma:anchorId="c5f267fd-fa38-4ffe-a1d8-2693d87e90bc" ma:open="false" ma:isKeyword="false">
      <xsd:complexType>
        <xsd:sequence>
          <xsd:element ref="pc:Terms" minOccurs="0" maxOccurs="1"/>
        </xsd:sequence>
      </xsd:complexType>
    </xsd:element>
    <xsd:element name="m6c7b4717b6346e6a075a59dd47eac69" ma:index="60" nillable="true" ma:taxonomy="true" ma:internalName="m6c7b4717b6346e6a075a59dd47eac69" ma:taxonomyFieldName="Topics" ma:displayName="SMSG Topics" ma:readOnly="false" ma:default="" ma:fieldId="{66c7b471-7b63-46e6-a075-a59dd47eac69}" ma:taxonomyMulti="true" ma:sspId="e385fb40-52d4-4fae-9c5b-3e8ff8a5878e" ma:termSetId="d039009f-2da8-468b-bf5e-ff4693a9f72f" ma:anchorId="ddcce936-3357-448e-8326-e6fdfddfb752" ma:open="false" ma:isKeyword="false">
      <xsd:complexType>
        <xsd:sequence>
          <xsd:element ref="pc:Terms" minOccurs="0" maxOccurs="1"/>
        </xsd:sequence>
      </xsd:complexType>
    </xsd:element>
    <xsd:element name="_dlc_DocId" ma:index="61" nillable="true" ma:displayName="Document ID Value" ma:description="The value of the document ID assigned to this item." ma:indexed="true" ma:internalName="_dlc_DocId"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820760-4664-4be3-bee2-f8b9a6708b4c" elementFormDefault="qualified">
    <xsd:import namespace="http://schemas.microsoft.com/office/2006/documentManagement/types"/>
    <xsd:import namespace="http://schemas.microsoft.com/office/infopath/2007/PartnerControls"/>
    <xsd:element name="PublishDate" ma:index="7" nillable="true" ma:displayName="PublishDate" ma:description="Used in Blog Posts and documents." ma:format="DateOnly" ma:indexed="true" ma:internalName="PublishDate">
      <xsd:simpleType>
        <xsd:restriction base="dms:DateTime"/>
      </xsd:simpleType>
    </xsd:element>
    <xsd:element name="DocumentSetKcId" ma:index="30" nillable="true" ma:displayName="DocumentSetKcId" ma:description="Custom Column used to capture Document ID to share with DocumentSet Contents" ma:indexed="true" ma:internalName="DocumentSetKcId" ma:readOnly="false">
      <xsd:simpleType>
        <xsd:restriction base="dms:Text">
          <xsd:maxLength value="255"/>
        </xsd:restriction>
      </xsd:simpleType>
    </xsd:element>
    <xsd:element name="CoOwner" ma:index="31" nillable="true" ma:displayName="Co-Owner" ma:description="Co-Owner" ma:list="UserInfo" ma:SharePointGroup="0" ma:internalName="CoOwner" ma:readOnly="false" ma:showField="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lyWorkflowRules" ma:index="50" nillable="true" ma:displayName="ApplyWorkflowRules" ma:default="Yes" ma:description="This columns is used to help to apply the workflow rules on Document Sets / Documents. by Default the Value is Yes" ma:format="Dropdown" ma:hidden="true" ma:internalName="ApplyWorkflowRules" ma:readOnly="false">
      <xsd:simpleType>
        <xsd:restriction base="dms:Choice">
          <xsd:enumeration value="Yes"/>
          <xsd:enumeration value="No"/>
        </xsd:restriction>
      </xsd:simpleType>
    </xsd:element>
    <xsd:element name="b1337ea954344dcfb0425a10eee4daa8" ma:index="63" nillable="true" ma:taxonomy="true" ma:internalName="b1337ea954344dcfb0425a10eee4daa8" ma:taxonomyFieldName="EnterpriseDomainTags" ma:displayName="EnterpriseDomainTags" ma:default="" ma:fieldId="{b1337ea9-5434-4dcf-b042-5a10eee4daa8}" ma:taxonomyMulti="true" ma:sspId="e385fb40-52d4-4fae-9c5b-3e8ff8a5878e" ma:termSetId="d039009f-2da8-468b-bf5e-ff4693a9f72f"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5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schemas.microsoft.com/sharepoint/v3"/>
    <ds:schemaRef ds:uri="http://schemas.microsoft.com/office/infopath/2007/PartnerControls"/>
    <ds:schemaRef ds:uri="http://purl.org/dc/terms/"/>
    <ds:schemaRef ds:uri="http://purl.org/dc/dcmitype/"/>
    <ds:schemaRef ds:uri="ad820760-4664-4be3-bee2-f8b9a6708b4c"/>
    <ds:schemaRef ds:uri="http://schemas.microsoft.com/office/2006/documentManagement/types"/>
    <ds:schemaRef ds:uri="http://schemas.openxmlformats.org/package/2006/metadata/core-properties"/>
    <ds:schemaRef ds:uri="http://schemas.microsoft.com/sharepoint/v4"/>
    <ds:schemaRef ds:uri="230e9df3-be65-4c73-a93b-d1236ebd677e"/>
    <ds:schemaRef ds:uri="http://www.w3.org/XML/1998/namespace"/>
  </ds:schemaRefs>
</ds:datastoreItem>
</file>

<file path=customXml/itemProps2.xml><?xml version="1.0" encoding="utf-8"?>
<ds:datastoreItem xmlns:ds="http://schemas.openxmlformats.org/officeDocument/2006/customXml" ds:itemID="{D9845389-6F71-45CC-B2ED-815678B55661}">
  <ds:schemaRefs>
    <ds:schemaRef ds:uri="Microsoft.SharePoint.Taxonomy.ContentTypeSync"/>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4.xml><?xml version="1.0" encoding="utf-8"?>
<ds:datastoreItem xmlns:ds="http://schemas.openxmlformats.org/officeDocument/2006/customXml" ds:itemID="{7FE225EB-3138-43F4-920B-06E3C30B5A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30e9df3-be65-4c73-a93b-d1236ebd677e"/>
    <ds:schemaRef ds:uri="ad820760-4664-4be3-bee2-f8b9a6708b4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237A27DD-3957-49D6-91FA-82212BBF2CB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Office365 Template 2012 - White Background</Template>
  <TotalTime>10475</TotalTime>
  <Words>1427</Words>
  <Application>Microsoft Office PowerPoint</Application>
  <PresentationFormat>Custom</PresentationFormat>
  <Paragraphs>143</Paragraphs>
  <Slides>20</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Wingdings</vt:lpstr>
      <vt:lpstr>Wingdings 2</vt:lpstr>
      <vt:lpstr>Segoe Pro</vt:lpstr>
      <vt:lpstr>Segoe UI Light</vt:lpstr>
      <vt:lpstr>Consolas</vt:lpstr>
      <vt:lpstr>Arial</vt:lpstr>
      <vt:lpstr>Calibri</vt:lpstr>
      <vt:lpstr>Segoe UI</vt:lpstr>
      <vt:lpstr>Project Template 2012 - White Background</vt:lpstr>
      <vt:lpstr>Project Template 2012 - Colored Accent Slides</vt:lpstr>
      <vt:lpstr>Sensei Agile PPM™</vt:lpstr>
      <vt:lpstr>Your Moderator</vt:lpstr>
      <vt:lpstr>Sensei Agile PPM™</vt:lpstr>
      <vt:lpstr>Full Suite of Agile Information Radiator Reports</vt:lpstr>
      <vt:lpstr>Agile Ribbons and Functions</vt:lpstr>
      <vt:lpstr>Project Demo</vt:lpstr>
      <vt:lpstr>Epic and Task Management</vt:lpstr>
      <vt:lpstr>Increase Productivity with Process Validation</vt:lpstr>
      <vt:lpstr>Agile Methodology Support</vt:lpstr>
      <vt:lpstr>PWA Integration</vt:lpstr>
      <vt:lpstr>PWA Reports</vt:lpstr>
      <vt:lpstr>PWA Demo</vt:lpstr>
      <vt:lpstr>Bi-Modal Support</vt:lpstr>
      <vt:lpstr>Agile / Scrum Industry Alignment</vt:lpstr>
      <vt:lpstr>Integration with other tools</vt:lpstr>
      <vt:lpstr>Integration with other tools</vt:lpstr>
      <vt:lpstr>Either system can be System of Record</vt:lpstr>
      <vt:lpstr>System of Record - Example (continued)</vt:lpstr>
      <vt:lpstr>Integration Demo</vt:lpstr>
      <vt:lpstr>For more information</vt:lpstr>
    </vt:vector>
  </TitlesOfParts>
  <Manager>&lt;Content Manager Name Here&gt;</Manager>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Template for Project Presentations</dc:title>
  <dc:subject>&lt;Event Name&gt;</dc:subject>
  <dc:creator>BuzzBee Company</dc:creator>
  <cp:keywords/>
  <dc:description>Template: Claire Hoover, Silver Fox Productions Inc.
Formatting: 
Event Date: 
Event Location: 
Audience Type:</dc:description>
  <cp:lastModifiedBy>Brenda M. Fay</cp:lastModifiedBy>
  <cp:revision>138</cp:revision>
  <dcterms:created xsi:type="dcterms:W3CDTF">2012-07-25T20:06:28Z</dcterms:created>
  <dcterms:modified xsi:type="dcterms:W3CDTF">2016-04-29T15:47:10Z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0x0101000E4CB7077FEE4FF7AE86D4A500EEC7800300C6CD36C6B4DAA64EAACFCCF5D9298AA000B09CC05C6355444CB49B4B62F83D23B8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axKeyword">
    <vt:lpwstr/>
  </property>
  <property fmtid="{D5CDD505-2E9C-101B-9397-08002B2CF9AE}" pid="7" name="Audiences">
    <vt:lpwstr/>
  </property>
  <property fmtid="{D5CDD505-2E9C-101B-9397-08002B2CF9AE}" pid="8" name="Region">
    <vt:lpwstr/>
  </property>
  <property fmtid="{D5CDD505-2E9C-101B-9397-08002B2CF9AE}" pid="9" name="Segments">
    <vt:lpwstr/>
  </property>
  <property fmtid="{D5CDD505-2E9C-101B-9397-08002B2CF9AE}" pid="10" name="Confidentiality">
    <vt:lpwstr>338;#partner ready|207d4327-6b5f-454c-8f06-5ab2802d5700</vt:lpwstr>
  </property>
  <property fmtid="{D5CDD505-2E9C-101B-9397-08002B2CF9AE}" pid="11" name="ActivitiesAndPrograms">
    <vt:lpwstr/>
  </property>
  <property fmtid="{D5CDD505-2E9C-101B-9397-08002B2CF9AE}" pid="12" name="Partners">
    <vt:lpwstr/>
  </property>
  <property fmtid="{D5CDD505-2E9C-101B-9397-08002B2CF9AE}" pid="13" name="Groups">
    <vt:lpwstr>353;#Office Technical Product Marketing|16ddb889-3b91-489d-80f8-c96b7caf7099</vt:lpwstr>
  </property>
  <property fmtid="{D5CDD505-2E9C-101B-9397-08002B2CF9AE}" pid="14" name="Topics">
    <vt:lpwstr/>
  </property>
  <property fmtid="{D5CDD505-2E9C-101B-9397-08002B2CF9AE}" pid="15" name="Industries">
    <vt:lpwstr/>
  </property>
  <property fmtid="{D5CDD505-2E9C-101B-9397-08002B2CF9AE}" pid="16" name="Roles">
    <vt:lpwstr/>
  </property>
  <property fmtid="{D5CDD505-2E9C-101B-9397-08002B2CF9AE}" pid="17" name="SMSGDomain">
    <vt:lpwstr>4;#Microsoft Office Division|998d7cd0-7f52-4d06-a505-529ce4856340;#349;#Office Project Domain|127a8159-68a8-40d3-9c43-d9903fd88965</vt:lpwstr>
  </property>
  <property fmtid="{D5CDD505-2E9C-101B-9397-08002B2CF9AE}" pid="18" name="Competitors">
    <vt:lpwstr/>
  </property>
  <property fmtid="{D5CDD505-2E9C-101B-9397-08002B2CF9AE}" pid="19" name="BusinessArchitecture">
    <vt:lpwstr/>
  </property>
  <property fmtid="{D5CDD505-2E9C-101B-9397-08002B2CF9AE}" pid="20" name="Products">
    <vt:lpwstr>350;#Microsoft Project|a1d023a3-f612-4da2-acb8-fda8f850d645;#351;#Microsoft Project 2013|0dc8e4aa-c24f-11e1-9b21-0800200c9a66;#153;#Microsoft Office|3a4e9862-cdce-4bdc-8664-91038e3eb1e9</vt:lpwstr>
  </property>
  <property fmtid="{D5CDD505-2E9C-101B-9397-08002B2CF9AE}" pid="21" name="_dlc_policyId">
    <vt:lpwstr/>
  </property>
  <property fmtid="{D5CDD505-2E9C-101B-9397-08002B2CF9AE}" pid="22" name="ItemRetentionFormula">
    <vt:lpwstr/>
  </property>
  <property fmtid="{D5CDD505-2E9C-101B-9397-08002B2CF9AE}" pid="23" name="_dlc_DocIdItemGuid">
    <vt:lpwstr>afb38312-4865-4318-b038-4ceb61e04883</vt:lpwstr>
  </property>
  <property fmtid="{D5CDD505-2E9C-101B-9397-08002B2CF9AE}" pid="24" name="p1cd454bacc149bfbcfd764edd279de7">
    <vt:lpwstr/>
  </property>
  <property fmtid="{D5CDD505-2E9C-101B-9397-08002B2CF9AE}" pid="25" name="b1337ea954344dcfb0425a10eee4daa8">
    <vt:lpwstr/>
  </property>
  <property fmtid="{D5CDD505-2E9C-101B-9397-08002B2CF9AE}" pid="26" name="ItemType">
    <vt:lpwstr>1406;#partner ready templates|03d9287f-4ced-43c9-be31-98775db8456a;#20;#presentations|317da5a4-398e-4c38-b265-afd519770055</vt:lpwstr>
  </property>
  <property fmtid="{D5CDD505-2E9C-101B-9397-08002B2CF9AE}" pid="27" name="LearningDeliveryMethod">
    <vt:lpwstr/>
  </property>
  <property fmtid="{D5CDD505-2E9C-101B-9397-08002B2CF9AE}" pid="28" name="j4d667fb28274e85b2214f6e751c8d1f">
    <vt:lpwstr/>
  </property>
  <property fmtid="{D5CDD505-2E9C-101B-9397-08002B2CF9AE}" pid="29" name="m6d26e40ac264097a006193f92232ece">
    <vt:lpwstr/>
  </property>
  <property fmtid="{D5CDD505-2E9C-101B-9397-08002B2CF9AE}" pid="30" name="SMSGTags">
    <vt:lpwstr/>
  </property>
  <property fmtid="{D5CDD505-2E9C-101B-9397-08002B2CF9AE}" pid="31" name="j031aa32f4154c8c9a646efae715ebde">
    <vt:lpwstr/>
  </property>
  <property fmtid="{D5CDD505-2E9C-101B-9397-08002B2CF9AE}" pid="32" name="EnterpriseDomainTags">
    <vt:lpwstr/>
  </property>
  <property fmtid="{D5CDD505-2E9C-101B-9397-08002B2CF9AE}" pid="33" name="l311460e3fdf46688abc31ddb7bdc05a">
    <vt:lpwstr/>
  </property>
  <property fmtid="{D5CDD505-2E9C-101B-9397-08002B2CF9AE}" pid="34" name="_docset_NoMedatataSyncRequired">
    <vt:lpwstr>False</vt:lpwstr>
  </property>
  <property fmtid="{D5CDD505-2E9C-101B-9397-08002B2CF9AE}" pid="35" name="Languages">
    <vt:lpwstr/>
  </property>
  <property fmtid="{D5CDD505-2E9C-101B-9397-08002B2CF9AE}" pid="36" name="messageframeworktype">
    <vt:lpwstr/>
  </property>
  <property fmtid="{D5CDD505-2E9C-101B-9397-08002B2CF9AE}" pid="37" name="TechnicalLevel">
    <vt:lpwstr/>
  </property>
  <property fmtid="{D5CDD505-2E9C-101B-9397-08002B2CF9AE}" pid="38" name="LearningOrganization">
    <vt:lpwstr/>
  </property>
  <property fmtid="{D5CDD505-2E9C-101B-9397-08002B2CF9AE}" pid="39" name="WorkflowChangePath">
    <vt:lpwstr>ae1f7f3d-2472-48b1-8ac6-1f84f37fc83b,10;cb693860-de64-4811-8443-fefce31b7001,14;</vt:lpwstr>
  </property>
  <property fmtid="{D5CDD505-2E9C-101B-9397-08002B2CF9AE}" pid="40" name="Order">
    <vt:r8>1371900</vt:r8>
  </property>
  <property fmtid="{D5CDD505-2E9C-101B-9397-08002B2CF9AE}" pid="41" name="bc28b5f076654a3b96073bbbebfeb8c9">
    <vt:lpwstr/>
  </property>
  <property fmtid="{D5CDD505-2E9C-101B-9397-08002B2CF9AE}" pid="42" name="MSProducts">
    <vt:lpwstr/>
  </property>
  <property fmtid="{D5CDD505-2E9C-101B-9397-08002B2CF9AE}" pid="43" name="la4444b61d19467597d63190b69ac227">
    <vt:lpwstr/>
  </property>
  <property fmtid="{D5CDD505-2E9C-101B-9397-08002B2CF9AE}" pid="44" name="MSProductsTaxHTField0">
    <vt:lpwstr/>
  </property>
  <property fmtid="{D5CDD505-2E9C-101B-9397-08002B2CF9AE}" pid="45" name="MSLanguage">
    <vt:lpwstr/>
  </property>
  <property fmtid="{D5CDD505-2E9C-101B-9397-08002B2CF9AE}" pid="46" name="cb7870d3641f4a52807a63577a9c1b08">
    <vt:lpwstr/>
  </property>
  <property fmtid="{D5CDD505-2E9C-101B-9397-08002B2CF9AE}" pid="47" name="EmployeeRole">
    <vt:lpwstr/>
  </property>
  <property fmtid="{D5CDD505-2E9C-101B-9397-08002B2CF9AE}" pid="48" name="SalesGeography">
    <vt:lpwstr/>
  </property>
</Properties>
</file>